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1" r:id="rId4"/>
    <p:sldId id="262" r:id="rId5"/>
    <p:sldId id="263" r:id="rId6"/>
    <p:sldId id="264" r:id="rId7"/>
    <p:sldId id="258" r:id="rId8"/>
    <p:sldId id="259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077C90-5043-4049-858D-D7D3EF284A8F}" v="17" dt="2024-10-31T17:46:20.5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ss, Dante Damond (nxq9uz)" userId="42a4d6cb-60f4-472d-90da-bcf8c2b4d1a9" providerId="ADAL" clId="{B0077C90-5043-4049-858D-D7D3EF284A8F}"/>
    <pc:docChg chg="undo custSel addSld modSld">
      <pc:chgData name="Goss, Dante Damond (nxq9uz)" userId="42a4d6cb-60f4-472d-90da-bcf8c2b4d1a9" providerId="ADAL" clId="{B0077C90-5043-4049-858D-D7D3EF284A8F}" dt="2024-10-31T17:46:34.261" v="976" actId="1076"/>
      <pc:docMkLst>
        <pc:docMk/>
      </pc:docMkLst>
      <pc:sldChg chg="modNotesTx">
        <pc:chgData name="Goss, Dante Damond (nxq9uz)" userId="42a4d6cb-60f4-472d-90da-bcf8c2b4d1a9" providerId="ADAL" clId="{B0077C90-5043-4049-858D-D7D3EF284A8F}" dt="2024-10-31T17:26:17.360" v="183"/>
        <pc:sldMkLst>
          <pc:docMk/>
          <pc:sldMk cId="3666492467" sldId="256"/>
        </pc:sldMkLst>
      </pc:sldChg>
      <pc:sldChg chg="addSp delSp modSp mod setBg">
        <pc:chgData name="Goss, Dante Damond (nxq9uz)" userId="42a4d6cb-60f4-472d-90da-bcf8c2b4d1a9" providerId="ADAL" clId="{B0077C90-5043-4049-858D-D7D3EF284A8F}" dt="2024-10-31T17:26:34.709" v="184" actId="26606"/>
        <pc:sldMkLst>
          <pc:docMk/>
          <pc:sldMk cId="245043674" sldId="257"/>
        </pc:sldMkLst>
        <pc:spChg chg="mod">
          <ac:chgData name="Goss, Dante Damond (nxq9uz)" userId="42a4d6cb-60f4-472d-90da-bcf8c2b4d1a9" providerId="ADAL" clId="{B0077C90-5043-4049-858D-D7D3EF284A8F}" dt="2024-10-31T17:26:34.709" v="184" actId="26606"/>
          <ac:spMkLst>
            <pc:docMk/>
            <pc:sldMk cId="245043674" sldId="257"/>
            <ac:spMk id="2" creationId="{AA29856F-0DD7-C65D-EA62-7CC6EC10B9EB}"/>
          </ac:spMkLst>
        </pc:spChg>
        <pc:spChg chg="del">
          <ac:chgData name="Goss, Dante Damond (nxq9uz)" userId="42a4d6cb-60f4-472d-90da-bcf8c2b4d1a9" providerId="ADAL" clId="{B0077C90-5043-4049-858D-D7D3EF284A8F}" dt="2024-10-31T17:26:34.709" v="184" actId="26606"/>
          <ac:spMkLst>
            <pc:docMk/>
            <pc:sldMk cId="245043674" sldId="257"/>
            <ac:spMk id="3" creationId="{E7151BD6-C932-1995-C12E-5906FE6C76FA}"/>
          </ac:spMkLst>
        </pc:spChg>
        <pc:spChg chg="add">
          <ac:chgData name="Goss, Dante Damond (nxq9uz)" userId="42a4d6cb-60f4-472d-90da-bcf8c2b4d1a9" providerId="ADAL" clId="{B0077C90-5043-4049-858D-D7D3EF284A8F}" dt="2024-10-31T17:26:34.709" v="184" actId="26606"/>
          <ac:spMkLst>
            <pc:docMk/>
            <pc:sldMk cId="245043674" sldId="257"/>
            <ac:spMk id="10" creationId="{F0DCC097-1DB8-4B6D-85D0-6FBA0E1CA4BA}"/>
          </ac:spMkLst>
        </pc:spChg>
        <pc:spChg chg="add">
          <ac:chgData name="Goss, Dante Damond (nxq9uz)" userId="42a4d6cb-60f4-472d-90da-bcf8c2b4d1a9" providerId="ADAL" clId="{B0077C90-5043-4049-858D-D7D3EF284A8F}" dt="2024-10-31T17:26:34.709" v="184" actId="26606"/>
          <ac:spMkLst>
            <pc:docMk/>
            <pc:sldMk cId="245043674" sldId="257"/>
            <ac:spMk id="12" creationId="{E0B58608-23C8-4441-994D-C6823EEE1DB7}"/>
          </ac:spMkLst>
        </pc:spChg>
        <pc:picChg chg="mod">
          <ac:chgData name="Goss, Dante Damond (nxq9uz)" userId="42a4d6cb-60f4-472d-90da-bcf8c2b4d1a9" providerId="ADAL" clId="{B0077C90-5043-4049-858D-D7D3EF284A8F}" dt="2024-10-31T17:26:34.709" v="184" actId="26606"/>
          <ac:picMkLst>
            <pc:docMk/>
            <pc:sldMk cId="245043674" sldId="257"/>
            <ac:picMk id="5" creationId="{E49F89A8-148D-D431-E0D5-93C9924D9F15}"/>
          </ac:picMkLst>
        </pc:picChg>
      </pc:sldChg>
      <pc:sldChg chg="addSp delSp modSp mod setBg modAnim">
        <pc:chgData name="Goss, Dante Damond (nxq9uz)" userId="42a4d6cb-60f4-472d-90da-bcf8c2b4d1a9" providerId="ADAL" clId="{B0077C90-5043-4049-858D-D7D3EF284A8F}" dt="2024-10-31T17:32:53.854" v="742" actId="1076"/>
        <pc:sldMkLst>
          <pc:docMk/>
          <pc:sldMk cId="1371885535" sldId="258"/>
        </pc:sldMkLst>
        <pc:spChg chg="mod">
          <ac:chgData name="Goss, Dante Damond (nxq9uz)" userId="42a4d6cb-60f4-472d-90da-bcf8c2b4d1a9" providerId="ADAL" clId="{B0077C90-5043-4049-858D-D7D3EF284A8F}" dt="2024-10-31T17:31:42.573" v="734" actId="26606"/>
          <ac:spMkLst>
            <pc:docMk/>
            <pc:sldMk cId="1371885535" sldId="258"/>
            <ac:spMk id="2" creationId="{7BC29234-F2A1-02FB-9D94-4D3D2EADB4F2}"/>
          </ac:spMkLst>
        </pc:spChg>
        <pc:spChg chg="del mod">
          <ac:chgData name="Goss, Dante Damond (nxq9uz)" userId="42a4d6cb-60f4-472d-90da-bcf8c2b4d1a9" providerId="ADAL" clId="{B0077C90-5043-4049-858D-D7D3EF284A8F}" dt="2024-10-31T17:31:42.573" v="734" actId="26606"/>
          <ac:spMkLst>
            <pc:docMk/>
            <pc:sldMk cId="1371885535" sldId="258"/>
            <ac:spMk id="3" creationId="{A98B31C2-1949-33EB-8A2B-71C500B512FC}"/>
          </ac:spMkLst>
        </pc:spChg>
        <pc:spChg chg="add">
          <ac:chgData name="Goss, Dante Damond (nxq9uz)" userId="42a4d6cb-60f4-472d-90da-bcf8c2b4d1a9" providerId="ADAL" clId="{B0077C90-5043-4049-858D-D7D3EF284A8F}" dt="2024-10-31T17:31:42.573" v="734" actId="26606"/>
          <ac:spMkLst>
            <pc:docMk/>
            <pc:sldMk cId="1371885535" sldId="258"/>
            <ac:spMk id="9" creationId="{AE2B703B-46F9-481A-A605-82E2A828C4FA}"/>
          </ac:spMkLst>
        </pc:spChg>
        <pc:spChg chg="add">
          <ac:chgData name="Goss, Dante Damond (nxq9uz)" userId="42a4d6cb-60f4-472d-90da-bcf8c2b4d1a9" providerId="ADAL" clId="{B0077C90-5043-4049-858D-D7D3EF284A8F}" dt="2024-10-31T17:31:42.573" v="734" actId="26606"/>
          <ac:spMkLst>
            <pc:docMk/>
            <pc:sldMk cId="1371885535" sldId="258"/>
            <ac:spMk id="11" creationId="{F13BE4D7-0C3D-4906-B230-A1C5B4665CCF}"/>
          </ac:spMkLst>
        </pc:spChg>
        <pc:graphicFrameChg chg="add mod">
          <ac:chgData name="Goss, Dante Damond (nxq9uz)" userId="42a4d6cb-60f4-472d-90da-bcf8c2b4d1a9" providerId="ADAL" clId="{B0077C90-5043-4049-858D-D7D3EF284A8F}" dt="2024-10-31T17:31:57.825" v="738" actId="313"/>
          <ac:graphicFrameMkLst>
            <pc:docMk/>
            <pc:sldMk cId="1371885535" sldId="258"/>
            <ac:graphicFrameMk id="5" creationId="{0B16A85E-07DB-1CA8-C7D0-F07800E22BA6}"/>
          </ac:graphicFrameMkLst>
        </pc:graphicFrameChg>
        <pc:picChg chg="add mod">
          <ac:chgData name="Goss, Dante Damond (nxq9uz)" userId="42a4d6cb-60f4-472d-90da-bcf8c2b4d1a9" providerId="ADAL" clId="{B0077C90-5043-4049-858D-D7D3EF284A8F}" dt="2024-10-31T17:32:53.854" v="742" actId="1076"/>
          <ac:picMkLst>
            <pc:docMk/>
            <pc:sldMk cId="1371885535" sldId="258"/>
            <ac:picMk id="6" creationId="{7488FF9C-57CD-0FF6-14AB-F5403F4E53ED}"/>
          </ac:picMkLst>
        </pc:picChg>
      </pc:sldChg>
      <pc:sldChg chg="addSp modSp mod modAnim">
        <pc:chgData name="Goss, Dante Damond (nxq9uz)" userId="42a4d6cb-60f4-472d-90da-bcf8c2b4d1a9" providerId="ADAL" clId="{B0077C90-5043-4049-858D-D7D3EF284A8F}" dt="2024-10-31T16:34:42.890" v="82"/>
        <pc:sldMkLst>
          <pc:docMk/>
          <pc:sldMk cId="526610604" sldId="259"/>
        </pc:sldMkLst>
        <pc:spChg chg="mod">
          <ac:chgData name="Goss, Dante Damond (nxq9uz)" userId="42a4d6cb-60f4-472d-90da-bcf8c2b4d1a9" providerId="ADAL" clId="{B0077C90-5043-4049-858D-D7D3EF284A8F}" dt="2024-10-31T16:34:08.861" v="65" actId="1076"/>
          <ac:spMkLst>
            <pc:docMk/>
            <pc:sldMk cId="526610604" sldId="259"/>
            <ac:spMk id="2" creationId="{5A5A8AA6-173C-D125-5569-EE3EFF4FCCD0}"/>
          </ac:spMkLst>
        </pc:spChg>
        <pc:spChg chg="add mod">
          <ac:chgData name="Goss, Dante Damond (nxq9uz)" userId="42a4d6cb-60f4-472d-90da-bcf8c2b4d1a9" providerId="ADAL" clId="{B0077C90-5043-4049-858D-D7D3EF284A8F}" dt="2024-10-31T16:34:21.477" v="79" actId="20577"/>
          <ac:spMkLst>
            <pc:docMk/>
            <pc:sldMk cId="526610604" sldId="259"/>
            <ac:spMk id="18" creationId="{357AF17B-81AA-CF7B-E00A-5FBDE04CE43F}"/>
          </ac:spMkLst>
        </pc:spChg>
        <pc:picChg chg="add mod modCrop">
          <ac:chgData name="Goss, Dante Damond (nxq9uz)" userId="42a4d6cb-60f4-472d-90da-bcf8c2b4d1a9" providerId="ADAL" clId="{B0077C90-5043-4049-858D-D7D3EF284A8F}" dt="2024-10-31T16:31:43.568" v="8" actId="1076"/>
          <ac:picMkLst>
            <pc:docMk/>
            <pc:sldMk cId="526610604" sldId="259"/>
            <ac:picMk id="11" creationId="{18AA8197-4DFD-027E-1ACE-00247CD29FD5}"/>
          </ac:picMkLst>
        </pc:picChg>
        <pc:picChg chg="add mod">
          <ac:chgData name="Goss, Dante Damond (nxq9uz)" userId="42a4d6cb-60f4-472d-90da-bcf8c2b4d1a9" providerId="ADAL" clId="{B0077C90-5043-4049-858D-D7D3EF284A8F}" dt="2024-10-31T16:32:01.541" v="13" actId="1076"/>
          <ac:picMkLst>
            <pc:docMk/>
            <pc:sldMk cId="526610604" sldId="259"/>
            <ac:picMk id="13" creationId="{0DDE2021-886C-A4F0-F6CF-02B924160E1C}"/>
          </ac:picMkLst>
        </pc:picChg>
        <pc:picChg chg="add mod modCrop">
          <ac:chgData name="Goss, Dante Damond (nxq9uz)" userId="42a4d6cb-60f4-472d-90da-bcf8c2b4d1a9" providerId="ADAL" clId="{B0077C90-5043-4049-858D-D7D3EF284A8F}" dt="2024-10-31T16:32:35.783" v="18" actId="1076"/>
          <ac:picMkLst>
            <pc:docMk/>
            <pc:sldMk cId="526610604" sldId="259"/>
            <ac:picMk id="15" creationId="{ED66BD06-7486-8854-DA53-AD18AABADF5C}"/>
          </ac:picMkLst>
        </pc:picChg>
        <pc:picChg chg="add mod">
          <ac:chgData name="Goss, Dante Damond (nxq9uz)" userId="42a4d6cb-60f4-472d-90da-bcf8c2b4d1a9" providerId="ADAL" clId="{B0077C90-5043-4049-858D-D7D3EF284A8F}" dt="2024-10-31T16:33:23.267" v="59" actId="14100"/>
          <ac:picMkLst>
            <pc:docMk/>
            <pc:sldMk cId="526610604" sldId="259"/>
            <ac:picMk id="17" creationId="{BDA05F03-CAED-11E8-11E9-2E925DB8F210}"/>
          </ac:picMkLst>
        </pc:picChg>
      </pc:sldChg>
      <pc:sldChg chg="addSp delSp modSp mod setBg">
        <pc:chgData name="Goss, Dante Damond (nxq9uz)" userId="42a4d6cb-60f4-472d-90da-bcf8c2b4d1a9" providerId="ADAL" clId="{B0077C90-5043-4049-858D-D7D3EF284A8F}" dt="2024-10-31T17:26:41.580" v="185" actId="26606"/>
        <pc:sldMkLst>
          <pc:docMk/>
          <pc:sldMk cId="3171996573" sldId="261"/>
        </pc:sldMkLst>
        <pc:spChg chg="mod">
          <ac:chgData name="Goss, Dante Damond (nxq9uz)" userId="42a4d6cb-60f4-472d-90da-bcf8c2b4d1a9" providerId="ADAL" clId="{B0077C90-5043-4049-858D-D7D3EF284A8F}" dt="2024-10-31T17:26:41.580" v="185" actId="26606"/>
          <ac:spMkLst>
            <pc:docMk/>
            <pc:sldMk cId="3171996573" sldId="261"/>
            <ac:spMk id="2" creationId="{C9F892D9-0659-71BF-B409-35835C9F2D1D}"/>
          </ac:spMkLst>
        </pc:spChg>
        <pc:spChg chg="del">
          <ac:chgData name="Goss, Dante Damond (nxq9uz)" userId="42a4d6cb-60f4-472d-90da-bcf8c2b4d1a9" providerId="ADAL" clId="{B0077C90-5043-4049-858D-D7D3EF284A8F}" dt="2024-10-31T17:26:41.580" v="185" actId="26606"/>
          <ac:spMkLst>
            <pc:docMk/>
            <pc:sldMk cId="3171996573" sldId="261"/>
            <ac:spMk id="3" creationId="{21F9FF0A-2D65-F8B4-E503-C1F92172A0AC}"/>
          </ac:spMkLst>
        </pc:spChg>
        <pc:spChg chg="add">
          <ac:chgData name="Goss, Dante Damond (nxq9uz)" userId="42a4d6cb-60f4-472d-90da-bcf8c2b4d1a9" providerId="ADAL" clId="{B0077C90-5043-4049-858D-D7D3EF284A8F}" dt="2024-10-31T17:26:41.580" v="185" actId="26606"/>
          <ac:spMkLst>
            <pc:docMk/>
            <pc:sldMk cId="3171996573" sldId="261"/>
            <ac:spMk id="12" creationId="{F0DCC097-1DB8-4B6D-85D0-6FBA0E1CA4BA}"/>
          </ac:spMkLst>
        </pc:spChg>
        <pc:spChg chg="add">
          <ac:chgData name="Goss, Dante Damond (nxq9uz)" userId="42a4d6cb-60f4-472d-90da-bcf8c2b4d1a9" providerId="ADAL" clId="{B0077C90-5043-4049-858D-D7D3EF284A8F}" dt="2024-10-31T17:26:41.580" v="185" actId="26606"/>
          <ac:spMkLst>
            <pc:docMk/>
            <pc:sldMk cId="3171996573" sldId="261"/>
            <ac:spMk id="14" creationId="{E0B58608-23C8-4441-994D-C6823EEE1DB7}"/>
          </ac:spMkLst>
        </pc:spChg>
        <pc:picChg chg="mod">
          <ac:chgData name="Goss, Dante Damond (nxq9uz)" userId="42a4d6cb-60f4-472d-90da-bcf8c2b4d1a9" providerId="ADAL" clId="{B0077C90-5043-4049-858D-D7D3EF284A8F}" dt="2024-10-31T17:26:41.580" v="185" actId="26606"/>
          <ac:picMkLst>
            <pc:docMk/>
            <pc:sldMk cId="3171996573" sldId="261"/>
            <ac:picMk id="7" creationId="{2B147D23-2379-E0C0-5E60-842D43CCAA81}"/>
          </ac:picMkLst>
        </pc:picChg>
      </pc:sldChg>
      <pc:sldChg chg="addSp delSp modSp mod setBg">
        <pc:chgData name="Goss, Dante Damond (nxq9uz)" userId="42a4d6cb-60f4-472d-90da-bcf8c2b4d1a9" providerId="ADAL" clId="{B0077C90-5043-4049-858D-D7D3EF284A8F}" dt="2024-10-31T17:26:44.570" v="186" actId="26606"/>
        <pc:sldMkLst>
          <pc:docMk/>
          <pc:sldMk cId="3513959517" sldId="262"/>
        </pc:sldMkLst>
        <pc:spChg chg="mod">
          <ac:chgData name="Goss, Dante Damond (nxq9uz)" userId="42a4d6cb-60f4-472d-90da-bcf8c2b4d1a9" providerId="ADAL" clId="{B0077C90-5043-4049-858D-D7D3EF284A8F}" dt="2024-10-31T17:26:44.570" v="186" actId="26606"/>
          <ac:spMkLst>
            <pc:docMk/>
            <pc:sldMk cId="3513959517" sldId="262"/>
            <ac:spMk id="2" creationId="{131BB7A0-F78A-05A1-DA6E-8B2F165E25D8}"/>
          </ac:spMkLst>
        </pc:spChg>
        <pc:spChg chg="del">
          <ac:chgData name="Goss, Dante Damond (nxq9uz)" userId="42a4d6cb-60f4-472d-90da-bcf8c2b4d1a9" providerId="ADAL" clId="{B0077C90-5043-4049-858D-D7D3EF284A8F}" dt="2024-10-31T17:26:44.570" v="186" actId="26606"/>
          <ac:spMkLst>
            <pc:docMk/>
            <pc:sldMk cId="3513959517" sldId="262"/>
            <ac:spMk id="3" creationId="{E996491C-1CB2-A737-9876-0AABAF75B807}"/>
          </ac:spMkLst>
        </pc:spChg>
        <pc:spChg chg="add">
          <ac:chgData name="Goss, Dante Damond (nxq9uz)" userId="42a4d6cb-60f4-472d-90da-bcf8c2b4d1a9" providerId="ADAL" clId="{B0077C90-5043-4049-858D-D7D3EF284A8F}" dt="2024-10-31T17:26:44.570" v="186" actId="26606"/>
          <ac:spMkLst>
            <pc:docMk/>
            <pc:sldMk cId="3513959517" sldId="262"/>
            <ac:spMk id="10" creationId="{F0DCC097-1DB8-4B6D-85D0-6FBA0E1CA4BA}"/>
          </ac:spMkLst>
        </pc:spChg>
        <pc:spChg chg="add">
          <ac:chgData name="Goss, Dante Damond (nxq9uz)" userId="42a4d6cb-60f4-472d-90da-bcf8c2b4d1a9" providerId="ADAL" clId="{B0077C90-5043-4049-858D-D7D3EF284A8F}" dt="2024-10-31T17:26:44.570" v="186" actId="26606"/>
          <ac:spMkLst>
            <pc:docMk/>
            <pc:sldMk cId="3513959517" sldId="262"/>
            <ac:spMk id="12" creationId="{E0B58608-23C8-4441-994D-C6823EEE1DB7}"/>
          </ac:spMkLst>
        </pc:spChg>
        <pc:picChg chg="mod">
          <ac:chgData name="Goss, Dante Damond (nxq9uz)" userId="42a4d6cb-60f4-472d-90da-bcf8c2b4d1a9" providerId="ADAL" clId="{B0077C90-5043-4049-858D-D7D3EF284A8F}" dt="2024-10-31T17:26:44.570" v="186" actId="26606"/>
          <ac:picMkLst>
            <pc:docMk/>
            <pc:sldMk cId="3513959517" sldId="262"/>
            <ac:picMk id="5" creationId="{052DAD6A-1BFC-3FAE-11F1-B018D4E10FFA}"/>
          </ac:picMkLst>
        </pc:picChg>
      </pc:sldChg>
      <pc:sldChg chg="addSp modSp mod">
        <pc:chgData name="Goss, Dante Damond (nxq9uz)" userId="42a4d6cb-60f4-472d-90da-bcf8c2b4d1a9" providerId="ADAL" clId="{B0077C90-5043-4049-858D-D7D3EF284A8F}" dt="2024-10-31T17:46:34.261" v="976" actId="1076"/>
        <pc:sldMkLst>
          <pc:docMk/>
          <pc:sldMk cId="2518279746" sldId="263"/>
        </pc:sldMkLst>
        <pc:spChg chg="add mod">
          <ac:chgData name="Goss, Dante Damond (nxq9uz)" userId="42a4d6cb-60f4-472d-90da-bcf8c2b4d1a9" providerId="ADAL" clId="{B0077C90-5043-4049-858D-D7D3EF284A8F}" dt="2024-10-31T17:46:31.708" v="975" actId="1076"/>
          <ac:spMkLst>
            <pc:docMk/>
            <pc:sldMk cId="2518279746" sldId="263"/>
            <ac:spMk id="4" creationId="{5E8815E8-4DE2-3703-662E-8248DF0315B4}"/>
          </ac:spMkLst>
        </pc:spChg>
        <pc:picChg chg="add mod">
          <ac:chgData name="Goss, Dante Damond (nxq9uz)" userId="42a4d6cb-60f4-472d-90da-bcf8c2b4d1a9" providerId="ADAL" clId="{B0077C90-5043-4049-858D-D7D3EF284A8F}" dt="2024-10-31T17:46:34.261" v="976" actId="1076"/>
          <ac:picMkLst>
            <pc:docMk/>
            <pc:sldMk cId="2518279746" sldId="263"/>
            <ac:picMk id="6" creationId="{2CD06E36-DF2B-761D-0C4D-BE5C2BF9C2A5}"/>
          </ac:picMkLst>
        </pc:picChg>
      </pc:sldChg>
      <pc:sldChg chg="addSp modSp new mod">
        <pc:chgData name="Goss, Dante Damond (nxq9uz)" userId="42a4d6cb-60f4-472d-90da-bcf8c2b4d1a9" providerId="ADAL" clId="{B0077C90-5043-4049-858D-D7D3EF284A8F}" dt="2024-10-31T16:58:32.103" v="144" actId="1076"/>
        <pc:sldMkLst>
          <pc:docMk/>
          <pc:sldMk cId="3197320477" sldId="265"/>
        </pc:sldMkLst>
        <pc:spChg chg="mod">
          <ac:chgData name="Goss, Dante Damond (nxq9uz)" userId="42a4d6cb-60f4-472d-90da-bcf8c2b4d1a9" providerId="ADAL" clId="{B0077C90-5043-4049-858D-D7D3EF284A8F}" dt="2024-10-31T16:39:29.086" v="91" actId="20577"/>
          <ac:spMkLst>
            <pc:docMk/>
            <pc:sldMk cId="3197320477" sldId="265"/>
            <ac:spMk id="2" creationId="{9C13F7D8-6CCE-D0BD-6E71-09F60F540899}"/>
          </ac:spMkLst>
        </pc:spChg>
        <pc:spChg chg="mod">
          <ac:chgData name="Goss, Dante Damond (nxq9uz)" userId="42a4d6cb-60f4-472d-90da-bcf8c2b4d1a9" providerId="ADAL" clId="{B0077C90-5043-4049-858D-D7D3EF284A8F}" dt="2024-10-31T16:39:45.478" v="128" actId="20577"/>
          <ac:spMkLst>
            <pc:docMk/>
            <pc:sldMk cId="3197320477" sldId="265"/>
            <ac:spMk id="3" creationId="{1E2E438B-B232-418D-1991-C81D807534E0}"/>
          </ac:spMkLst>
        </pc:spChg>
        <pc:picChg chg="add mod">
          <ac:chgData name="Goss, Dante Damond (nxq9uz)" userId="42a4d6cb-60f4-472d-90da-bcf8c2b4d1a9" providerId="ADAL" clId="{B0077C90-5043-4049-858D-D7D3EF284A8F}" dt="2024-10-31T16:39:38.674" v="93" actId="1076"/>
          <ac:picMkLst>
            <pc:docMk/>
            <pc:sldMk cId="3197320477" sldId="265"/>
            <ac:picMk id="5" creationId="{E4714F75-65F0-5313-F762-EAE43BD3B5FF}"/>
          </ac:picMkLst>
        </pc:picChg>
        <pc:picChg chg="add mod modCrop">
          <ac:chgData name="Goss, Dante Damond (nxq9uz)" userId="42a4d6cb-60f4-472d-90da-bcf8c2b4d1a9" providerId="ADAL" clId="{B0077C90-5043-4049-858D-D7D3EF284A8F}" dt="2024-10-31T16:57:18.678" v="134" actId="1076"/>
          <ac:picMkLst>
            <pc:docMk/>
            <pc:sldMk cId="3197320477" sldId="265"/>
            <ac:picMk id="7" creationId="{7EAD5B8D-1409-207B-2F26-9BFE0D01B5D7}"/>
          </ac:picMkLst>
        </pc:picChg>
        <pc:picChg chg="add mod">
          <ac:chgData name="Goss, Dante Damond (nxq9uz)" userId="42a4d6cb-60f4-472d-90da-bcf8c2b4d1a9" providerId="ADAL" clId="{B0077C90-5043-4049-858D-D7D3EF284A8F}" dt="2024-10-31T16:58:03.736" v="141" actId="1076"/>
          <ac:picMkLst>
            <pc:docMk/>
            <pc:sldMk cId="3197320477" sldId="265"/>
            <ac:picMk id="9" creationId="{725634AD-9D1C-1474-FD43-141240AB49C4}"/>
          </ac:picMkLst>
        </pc:picChg>
        <pc:picChg chg="add mod modCrop">
          <ac:chgData name="Goss, Dante Damond (nxq9uz)" userId="42a4d6cb-60f4-472d-90da-bcf8c2b4d1a9" providerId="ADAL" clId="{B0077C90-5043-4049-858D-D7D3EF284A8F}" dt="2024-10-31T16:58:32.103" v="144" actId="1076"/>
          <ac:picMkLst>
            <pc:docMk/>
            <pc:sldMk cId="3197320477" sldId="265"/>
            <ac:picMk id="11" creationId="{F2F8A329-2409-CDA9-14AF-0E1EA7D3AF1A}"/>
          </ac:picMkLst>
        </pc:picChg>
      </pc:sldChg>
      <pc:sldChg chg="addSp delSp modSp new mod setBg">
        <pc:chgData name="Goss, Dante Damond (nxq9uz)" userId="42a4d6cb-60f4-472d-90da-bcf8c2b4d1a9" providerId="ADAL" clId="{B0077C90-5043-4049-858D-D7D3EF284A8F}" dt="2024-10-31T17:25:45.184" v="182" actId="26606"/>
        <pc:sldMkLst>
          <pc:docMk/>
          <pc:sldMk cId="75710130" sldId="266"/>
        </pc:sldMkLst>
        <pc:spChg chg="mod">
          <ac:chgData name="Goss, Dante Damond (nxq9uz)" userId="42a4d6cb-60f4-472d-90da-bcf8c2b4d1a9" providerId="ADAL" clId="{B0077C90-5043-4049-858D-D7D3EF284A8F}" dt="2024-10-31T17:25:45.184" v="182" actId="26606"/>
          <ac:spMkLst>
            <pc:docMk/>
            <pc:sldMk cId="75710130" sldId="266"/>
            <ac:spMk id="2" creationId="{7EFB6A13-C62C-F9C1-3DF2-FD341BBF9EE4}"/>
          </ac:spMkLst>
        </pc:spChg>
        <pc:spChg chg="mod">
          <ac:chgData name="Goss, Dante Damond (nxq9uz)" userId="42a4d6cb-60f4-472d-90da-bcf8c2b4d1a9" providerId="ADAL" clId="{B0077C90-5043-4049-858D-D7D3EF284A8F}" dt="2024-10-31T17:25:45.184" v="182" actId="26606"/>
          <ac:spMkLst>
            <pc:docMk/>
            <pc:sldMk cId="75710130" sldId="266"/>
            <ac:spMk id="3" creationId="{EFE89A14-6EFF-57E2-712F-4C53996F3552}"/>
          </ac:spMkLst>
        </pc:spChg>
        <pc:spChg chg="add">
          <ac:chgData name="Goss, Dante Damond (nxq9uz)" userId="42a4d6cb-60f4-472d-90da-bcf8c2b4d1a9" providerId="ADAL" clId="{B0077C90-5043-4049-858D-D7D3EF284A8F}" dt="2024-10-31T17:25:45.184" v="182" actId="26606"/>
          <ac:spMkLst>
            <pc:docMk/>
            <pc:sldMk cId="75710130" sldId="266"/>
            <ac:spMk id="12" creationId="{A8384FB5-9ADC-4DDC-881B-597D56F5B15D}"/>
          </ac:spMkLst>
        </pc:spChg>
        <pc:spChg chg="add">
          <ac:chgData name="Goss, Dante Damond (nxq9uz)" userId="42a4d6cb-60f4-472d-90da-bcf8c2b4d1a9" providerId="ADAL" clId="{B0077C90-5043-4049-858D-D7D3EF284A8F}" dt="2024-10-31T17:25:45.184" v="182" actId="26606"/>
          <ac:spMkLst>
            <pc:docMk/>
            <pc:sldMk cId="75710130" sldId="266"/>
            <ac:spMk id="14" creationId="{1199E1B1-A8C0-4FE8-A5A8-1CB41D69F857}"/>
          </ac:spMkLst>
        </pc:spChg>
        <pc:spChg chg="add">
          <ac:chgData name="Goss, Dante Damond (nxq9uz)" userId="42a4d6cb-60f4-472d-90da-bcf8c2b4d1a9" providerId="ADAL" clId="{B0077C90-5043-4049-858D-D7D3EF284A8F}" dt="2024-10-31T17:25:45.184" v="182" actId="26606"/>
          <ac:spMkLst>
            <pc:docMk/>
            <pc:sldMk cId="75710130" sldId="266"/>
            <ac:spMk id="16" creationId="{84A8DE83-DE75-4B41-9DB4-A7EC0B0DEC0B}"/>
          </ac:spMkLst>
        </pc:spChg>
        <pc:spChg chg="add">
          <ac:chgData name="Goss, Dante Damond (nxq9uz)" userId="42a4d6cb-60f4-472d-90da-bcf8c2b4d1a9" providerId="ADAL" clId="{B0077C90-5043-4049-858D-D7D3EF284A8F}" dt="2024-10-31T17:25:45.184" v="182" actId="26606"/>
          <ac:spMkLst>
            <pc:docMk/>
            <pc:sldMk cId="75710130" sldId="266"/>
            <ac:spMk id="18" creationId="{A7009A0A-BEF5-4EAC-AF15-E4F9F002E239}"/>
          </ac:spMkLst>
        </pc:spChg>
        <pc:picChg chg="add del">
          <ac:chgData name="Goss, Dante Damond (nxq9uz)" userId="42a4d6cb-60f4-472d-90da-bcf8c2b4d1a9" providerId="ADAL" clId="{B0077C90-5043-4049-858D-D7D3EF284A8F}" dt="2024-10-31T16:46:20.861" v="131" actId="478"/>
          <ac:picMkLst>
            <pc:docMk/>
            <pc:sldMk cId="75710130" sldId="266"/>
            <ac:picMk id="5" creationId="{84E33E15-5640-62F6-B194-01600DCC0136}"/>
          </ac:picMkLst>
        </pc:picChg>
        <pc:picChg chg="add mod">
          <ac:chgData name="Goss, Dante Damond (nxq9uz)" userId="42a4d6cb-60f4-472d-90da-bcf8c2b4d1a9" providerId="ADAL" clId="{B0077C90-5043-4049-858D-D7D3EF284A8F}" dt="2024-10-31T17:25:45.184" v="182" actId="26606"/>
          <ac:picMkLst>
            <pc:docMk/>
            <pc:sldMk cId="75710130" sldId="266"/>
            <ac:picMk id="7" creationId="{31057244-71AA-9E89-8DAE-5045E7EB2E28}"/>
          </ac:picMkLst>
        </pc:picChg>
      </pc:sldChg>
      <pc:sldChg chg="addSp delSp modSp new mod setBg">
        <pc:chgData name="Goss, Dante Damond (nxq9uz)" userId="42a4d6cb-60f4-472d-90da-bcf8c2b4d1a9" providerId="ADAL" clId="{B0077C90-5043-4049-858D-D7D3EF284A8F}" dt="2024-10-31T17:36:25.901" v="759" actId="26606"/>
        <pc:sldMkLst>
          <pc:docMk/>
          <pc:sldMk cId="2767944412" sldId="267"/>
        </pc:sldMkLst>
        <pc:spChg chg="mod">
          <ac:chgData name="Goss, Dante Damond (nxq9uz)" userId="42a4d6cb-60f4-472d-90da-bcf8c2b4d1a9" providerId="ADAL" clId="{B0077C90-5043-4049-858D-D7D3EF284A8F}" dt="2024-10-31T17:36:25.901" v="759" actId="26606"/>
          <ac:spMkLst>
            <pc:docMk/>
            <pc:sldMk cId="2767944412" sldId="267"/>
            <ac:spMk id="2" creationId="{70103F72-4C89-0FD1-5E80-32495CABC73F}"/>
          </ac:spMkLst>
        </pc:spChg>
        <pc:spChg chg="del">
          <ac:chgData name="Goss, Dante Damond (nxq9uz)" userId="42a4d6cb-60f4-472d-90da-bcf8c2b4d1a9" providerId="ADAL" clId="{B0077C90-5043-4049-858D-D7D3EF284A8F}" dt="2024-10-31T17:36:25.901" v="759" actId="26606"/>
          <ac:spMkLst>
            <pc:docMk/>
            <pc:sldMk cId="2767944412" sldId="267"/>
            <ac:spMk id="3" creationId="{E2DC4D21-A558-02F1-7A68-3CE8EAB0E54D}"/>
          </ac:spMkLst>
        </pc:spChg>
        <pc:spChg chg="add">
          <ac:chgData name="Goss, Dante Damond (nxq9uz)" userId="42a4d6cb-60f4-472d-90da-bcf8c2b4d1a9" providerId="ADAL" clId="{B0077C90-5043-4049-858D-D7D3EF284A8F}" dt="2024-10-31T17:36:25.901" v="759" actId="26606"/>
          <ac:spMkLst>
            <pc:docMk/>
            <pc:sldMk cId="2767944412" sldId="267"/>
            <ac:spMk id="10" creationId="{A8384FB5-9ADC-4DDC-881B-597D56F5B15D}"/>
          </ac:spMkLst>
        </pc:spChg>
        <pc:spChg chg="add">
          <ac:chgData name="Goss, Dante Damond (nxq9uz)" userId="42a4d6cb-60f4-472d-90da-bcf8c2b4d1a9" providerId="ADAL" clId="{B0077C90-5043-4049-858D-D7D3EF284A8F}" dt="2024-10-31T17:36:25.901" v="759" actId="26606"/>
          <ac:spMkLst>
            <pc:docMk/>
            <pc:sldMk cId="2767944412" sldId="267"/>
            <ac:spMk id="12" creationId="{91E5A9A7-95C6-4F4F-B00E-C82E07FE62EF}"/>
          </ac:spMkLst>
        </pc:spChg>
        <pc:spChg chg="add">
          <ac:chgData name="Goss, Dante Damond (nxq9uz)" userId="42a4d6cb-60f4-472d-90da-bcf8c2b4d1a9" providerId="ADAL" clId="{B0077C90-5043-4049-858D-D7D3EF284A8F}" dt="2024-10-31T17:36:25.901" v="759" actId="26606"/>
          <ac:spMkLst>
            <pc:docMk/>
            <pc:sldMk cId="2767944412" sldId="267"/>
            <ac:spMk id="14" creationId="{D07DD2DE-F619-49DD-B5E7-03A290FF4ED1}"/>
          </ac:spMkLst>
        </pc:spChg>
        <pc:spChg chg="add">
          <ac:chgData name="Goss, Dante Damond (nxq9uz)" userId="42a4d6cb-60f4-472d-90da-bcf8c2b4d1a9" providerId="ADAL" clId="{B0077C90-5043-4049-858D-D7D3EF284A8F}" dt="2024-10-31T17:36:25.901" v="759" actId="26606"/>
          <ac:spMkLst>
            <pc:docMk/>
            <pc:sldMk cId="2767944412" sldId="267"/>
            <ac:spMk id="16" creationId="{85149191-5F60-4A28-AAFF-039F96B0F3EC}"/>
          </ac:spMkLst>
        </pc:spChg>
        <pc:spChg chg="add">
          <ac:chgData name="Goss, Dante Damond (nxq9uz)" userId="42a4d6cb-60f4-472d-90da-bcf8c2b4d1a9" providerId="ADAL" clId="{B0077C90-5043-4049-858D-D7D3EF284A8F}" dt="2024-10-31T17:36:25.901" v="759" actId="26606"/>
          <ac:spMkLst>
            <pc:docMk/>
            <pc:sldMk cId="2767944412" sldId="267"/>
            <ac:spMk id="18" creationId="{F8260ED5-17F7-4158-B241-D51DD4CF1B7E}"/>
          </ac:spMkLst>
        </pc:spChg>
        <pc:picChg chg="add mod">
          <ac:chgData name="Goss, Dante Damond (nxq9uz)" userId="42a4d6cb-60f4-472d-90da-bcf8c2b4d1a9" providerId="ADAL" clId="{B0077C90-5043-4049-858D-D7D3EF284A8F}" dt="2024-10-31T17:36:25.901" v="759" actId="26606"/>
          <ac:picMkLst>
            <pc:docMk/>
            <pc:sldMk cId="2767944412" sldId="267"/>
            <ac:picMk id="5" creationId="{B3396325-75AB-D397-259F-2E372804B18B}"/>
          </ac:picMkLst>
        </pc:picChg>
      </pc:sldChg>
    </pc:docChg>
  </pc:docChgLst>
  <pc:docChgLst>
    <pc:chgData name="Goss, Dante Damond (nxq9uz)" userId="42a4d6cb-60f4-472d-90da-bcf8c2b4d1a9" providerId="ADAL" clId="{6072B861-F473-4308-AB15-A8328893A8BF}"/>
    <pc:docChg chg="modSld">
      <pc:chgData name="Goss, Dante Damond (nxq9uz)" userId="42a4d6cb-60f4-472d-90da-bcf8c2b4d1a9" providerId="ADAL" clId="{6072B861-F473-4308-AB15-A8328893A8BF}" dt="2024-10-31T18:02:56.002" v="0"/>
      <pc:docMkLst>
        <pc:docMk/>
      </pc:docMkLst>
      <pc:sldChg chg="modNotesTx">
        <pc:chgData name="Goss, Dante Damond (nxq9uz)" userId="42a4d6cb-60f4-472d-90da-bcf8c2b4d1a9" providerId="ADAL" clId="{6072B861-F473-4308-AB15-A8328893A8BF}" dt="2024-10-31T18:02:56.002" v="0"/>
        <pc:sldMkLst>
          <pc:docMk/>
          <pc:sldMk cId="3666492467" sldId="256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8FA318-D506-4312-BB5B-3A1419D57EAE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9607676-CCA2-4C84-AFF0-6D4C80B1554A}">
      <dgm:prSet/>
      <dgm:spPr/>
      <dgm:t>
        <a:bodyPr/>
        <a:lstStyle/>
        <a:p>
          <a:pPr>
            <a:defRPr b="1"/>
          </a:pPr>
          <a:r>
            <a:rPr lang="en-US" dirty="0"/>
            <a:t>Start simple</a:t>
          </a:r>
        </a:p>
      </dgm:t>
    </dgm:pt>
    <dgm:pt modelId="{5C12AAD0-FA9B-406E-9FF8-592F34E22A3C}" type="parTrans" cxnId="{8B4D2A36-52D7-42C8-9081-7832A59A6D70}">
      <dgm:prSet/>
      <dgm:spPr/>
      <dgm:t>
        <a:bodyPr/>
        <a:lstStyle/>
        <a:p>
          <a:endParaRPr lang="en-US"/>
        </a:p>
      </dgm:t>
    </dgm:pt>
    <dgm:pt modelId="{F61C2B5D-CBD9-46E1-9746-425A2016F935}" type="sibTrans" cxnId="{8B4D2A36-52D7-42C8-9081-7832A59A6D70}">
      <dgm:prSet/>
      <dgm:spPr/>
      <dgm:t>
        <a:bodyPr/>
        <a:lstStyle/>
        <a:p>
          <a:endParaRPr lang="en-US"/>
        </a:p>
      </dgm:t>
    </dgm:pt>
    <dgm:pt modelId="{C4E547E6-C01A-41C6-941F-C9779B718A80}">
      <dgm:prSet/>
      <dgm:spPr/>
      <dgm:t>
        <a:bodyPr/>
        <a:lstStyle/>
        <a:p>
          <a:r>
            <a:rPr lang="en-US"/>
            <a:t>Break questions into chunks</a:t>
          </a:r>
        </a:p>
      </dgm:t>
    </dgm:pt>
    <dgm:pt modelId="{37D32535-0565-452F-B186-156E7AC1014E}" type="parTrans" cxnId="{4C045632-AECA-4F4C-A182-DE4A5E2FAC9D}">
      <dgm:prSet/>
      <dgm:spPr/>
      <dgm:t>
        <a:bodyPr/>
        <a:lstStyle/>
        <a:p>
          <a:endParaRPr lang="en-US"/>
        </a:p>
      </dgm:t>
    </dgm:pt>
    <dgm:pt modelId="{67A9D202-2931-4273-BFD4-C37303C51DB4}" type="sibTrans" cxnId="{4C045632-AECA-4F4C-A182-DE4A5E2FAC9D}">
      <dgm:prSet/>
      <dgm:spPr/>
      <dgm:t>
        <a:bodyPr/>
        <a:lstStyle/>
        <a:p>
          <a:endParaRPr lang="en-US"/>
        </a:p>
      </dgm:t>
    </dgm:pt>
    <dgm:pt modelId="{687ECEE8-F4FC-4C89-893D-C48613153AAD}">
      <dgm:prSet/>
      <dgm:spPr/>
      <dgm:t>
        <a:bodyPr/>
        <a:lstStyle/>
        <a:p>
          <a:pPr>
            <a:defRPr b="1"/>
          </a:pPr>
          <a:r>
            <a:rPr lang="en-US"/>
            <a:t>Be specific</a:t>
          </a:r>
        </a:p>
      </dgm:t>
    </dgm:pt>
    <dgm:pt modelId="{2E7EABEA-6B6A-4F8D-968C-193C6491904A}" type="parTrans" cxnId="{F6F45F7B-D2FA-441F-820A-7100B14CB95A}">
      <dgm:prSet/>
      <dgm:spPr/>
      <dgm:t>
        <a:bodyPr/>
        <a:lstStyle/>
        <a:p>
          <a:endParaRPr lang="en-US"/>
        </a:p>
      </dgm:t>
    </dgm:pt>
    <dgm:pt modelId="{208E3520-0389-4F54-984A-DF80D38FB65D}" type="sibTrans" cxnId="{F6F45F7B-D2FA-441F-820A-7100B14CB95A}">
      <dgm:prSet/>
      <dgm:spPr/>
      <dgm:t>
        <a:bodyPr/>
        <a:lstStyle/>
        <a:p>
          <a:endParaRPr lang="en-US"/>
        </a:p>
      </dgm:t>
    </dgm:pt>
    <dgm:pt modelId="{7B1162DB-1F50-45D2-A3E6-CBB42F49C196}">
      <dgm:prSet/>
      <dgm:spPr/>
      <dgm:t>
        <a:bodyPr/>
        <a:lstStyle/>
        <a:p>
          <a:r>
            <a:rPr lang="en-US"/>
            <a:t>Both about what you want the model to do and how you want it to look</a:t>
          </a:r>
        </a:p>
      </dgm:t>
    </dgm:pt>
    <dgm:pt modelId="{3124A67E-2072-4CCD-96AF-A90FFE976F02}" type="parTrans" cxnId="{7C7682D2-543C-41A8-8506-9A09E1C73AAD}">
      <dgm:prSet/>
      <dgm:spPr/>
      <dgm:t>
        <a:bodyPr/>
        <a:lstStyle/>
        <a:p>
          <a:endParaRPr lang="en-US"/>
        </a:p>
      </dgm:t>
    </dgm:pt>
    <dgm:pt modelId="{1737BF02-3BEE-43CB-994F-F8838ADD946C}" type="sibTrans" cxnId="{7C7682D2-543C-41A8-8506-9A09E1C73AAD}">
      <dgm:prSet/>
      <dgm:spPr/>
      <dgm:t>
        <a:bodyPr/>
        <a:lstStyle/>
        <a:p>
          <a:endParaRPr lang="en-US"/>
        </a:p>
      </dgm:t>
    </dgm:pt>
    <dgm:pt modelId="{F66E8AA6-AEFE-4E4F-AE1C-AD2678E5ABEA}">
      <dgm:prSet/>
      <dgm:spPr/>
      <dgm:t>
        <a:bodyPr/>
        <a:lstStyle/>
        <a:p>
          <a:r>
            <a:rPr lang="en-US"/>
            <a:t>If possible give an example</a:t>
          </a:r>
        </a:p>
      </dgm:t>
    </dgm:pt>
    <dgm:pt modelId="{08CD374E-2538-4D5A-9C6E-D84D3B119574}" type="parTrans" cxnId="{C58046CD-7457-4016-95EB-422F375D06CF}">
      <dgm:prSet/>
      <dgm:spPr/>
      <dgm:t>
        <a:bodyPr/>
        <a:lstStyle/>
        <a:p>
          <a:endParaRPr lang="en-US"/>
        </a:p>
      </dgm:t>
    </dgm:pt>
    <dgm:pt modelId="{A6E18022-A007-457D-8049-68D52B952D43}" type="sibTrans" cxnId="{C58046CD-7457-4016-95EB-422F375D06CF}">
      <dgm:prSet/>
      <dgm:spPr/>
      <dgm:t>
        <a:bodyPr/>
        <a:lstStyle/>
        <a:p>
          <a:endParaRPr lang="en-US"/>
        </a:p>
      </dgm:t>
    </dgm:pt>
    <dgm:pt modelId="{9DDAC6AF-AE9E-4762-A940-7C589B6B14F7}">
      <dgm:prSet/>
      <dgm:spPr/>
      <dgm:t>
        <a:bodyPr/>
        <a:lstStyle/>
        <a:p>
          <a:pPr>
            <a:defRPr b="1"/>
          </a:pPr>
          <a:r>
            <a:rPr lang="en-US"/>
            <a:t>Three pronged attack</a:t>
          </a:r>
        </a:p>
      </dgm:t>
    </dgm:pt>
    <dgm:pt modelId="{BBE86F4A-E955-4548-8F1D-F6D2BAD089C3}" type="parTrans" cxnId="{D26A36FB-FE50-4F1F-9241-2788B9E4EEA7}">
      <dgm:prSet/>
      <dgm:spPr/>
      <dgm:t>
        <a:bodyPr/>
        <a:lstStyle/>
        <a:p>
          <a:endParaRPr lang="en-US"/>
        </a:p>
      </dgm:t>
    </dgm:pt>
    <dgm:pt modelId="{20F3D407-C5F7-4436-ADD5-DA05183A3C1B}" type="sibTrans" cxnId="{D26A36FB-FE50-4F1F-9241-2788B9E4EEA7}">
      <dgm:prSet/>
      <dgm:spPr/>
      <dgm:t>
        <a:bodyPr/>
        <a:lstStyle/>
        <a:p>
          <a:endParaRPr lang="en-US"/>
        </a:p>
      </dgm:t>
    </dgm:pt>
    <dgm:pt modelId="{8A5988FC-3FD9-41D6-8224-82199C894A39}">
      <dgm:prSet/>
      <dgm:spPr/>
      <dgm:t>
        <a:bodyPr/>
        <a:lstStyle/>
        <a:p>
          <a:r>
            <a:rPr lang="en-US" dirty="0"/>
            <a:t>“You are a zoologist that specializes in invertebrate mammals”</a:t>
          </a:r>
        </a:p>
      </dgm:t>
    </dgm:pt>
    <dgm:pt modelId="{8B6AC0AF-EA07-4FC2-8AA7-3DA65E10D99E}" type="parTrans" cxnId="{64D34200-C60F-4574-88F7-48DCE471CB0E}">
      <dgm:prSet/>
      <dgm:spPr/>
      <dgm:t>
        <a:bodyPr/>
        <a:lstStyle/>
        <a:p>
          <a:endParaRPr lang="en-US"/>
        </a:p>
      </dgm:t>
    </dgm:pt>
    <dgm:pt modelId="{81996681-4820-47C0-AE38-87F8CB4AD491}" type="sibTrans" cxnId="{64D34200-C60F-4574-88F7-48DCE471CB0E}">
      <dgm:prSet/>
      <dgm:spPr/>
      <dgm:t>
        <a:bodyPr/>
        <a:lstStyle/>
        <a:p>
          <a:endParaRPr lang="en-US"/>
        </a:p>
      </dgm:t>
    </dgm:pt>
    <dgm:pt modelId="{719F0977-6FFD-4D5F-AC35-41F2CF7FB3C3}">
      <dgm:prSet/>
      <dgm:spPr/>
      <dgm:t>
        <a:bodyPr/>
        <a:lstStyle/>
        <a:p>
          <a:r>
            <a:rPr lang="en-US" dirty="0"/>
            <a:t>“Can you provide me with </a:t>
          </a:r>
          <a:r>
            <a:rPr lang="en-US" b="1" dirty="0"/>
            <a:t>5</a:t>
          </a:r>
          <a:r>
            <a:rPr lang="en-US" dirty="0"/>
            <a:t> specific classes of invertebrates”</a:t>
          </a:r>
        </a:p>
      </dgm:t>
    </dgm:pt>
    <dgm:pt modelId="{A55CBD10-9D46-465D-8F28-82A96F970E81}" type="parTrans" cxnId="{51E092D0-DE4B-499C-975F-8A4957E8A650}">
      <dgm:prSet/>
      <dgm:spPr/>
      <dgm:t>
        <a:bodyPr/>
        <a:lstStyle/>
        <a:p>
          <a:endParaRPr lang="en-US"/>
        </a:p>
      </dgm:t>
    </dgm:pt>
    <dgm:pt modelId="{4BBC129A-3EAE-4B47-88C8-332FB027439A}" type="sibTrans" cxnId="{51E092D0-DE4B-499C-975F-8A4957E8A650}">
      <dgm:prSet/>
      <dgm:spPr/>
      <dgm:t>
        <a:bodyPr/>
        <a:lstStyle/>
        <a:p>
          <a:endParaRPr lang="en-US"/>
        </a:p>
      </dgm:t>
    </dgm:pt>
    <dgm:pt modelId="{BA6E339A-6C03-4F73-9524-BC20EE4F4A22}">
      <dgm:prSet/>
      <dgm:spPr/>
      <dgm:t>
        <a:bodyPr/>
        <a:lstStyle/>
        <a:p>
          <a:r>
            <a:rPr lang="en-US" dirty="0"/>
            <a:t>“For each class, can you provide me with 2 examples of individual animals. Additionally, can you format your response as a table?”</a:t>
          </a:r>
        </a:p>
      </dgm:t>
    </dgm:pt>
    <dgm:pt modelId="{CF5066F3-B42B-4B65-831B-25D62864EBB6}" type="parTrans" cxnId="{FF7EC3B0-EB74-46D1-9A9A-0616E2091934}">
      <dgm:prSet/>
      <dgm:spPr/>
      <dgm:t>
        <a:bodyPr/>
        <a:lstStyle/>
        <a:p>
          <a:endParaRPr lang="en-US"/>
        </a:p>
      </dgm:t>
    </dgm:pt>
    <dgm:pt modelId="{2CC65095-00E0-44D3-A455-FC60793EB8B0}" type="sibTrans" cxnId="{FF7EC3B0-EB74-46D1-9A9A-0616E2091934}">
      <dgm:prSet/>
      <dgm:spPr/>
      <dgm:t>
        <a:bodyPr/>
        <a:lstStyle/>
        <a:p>
          <a:endParaRPr lang="en-US"/>
        </a:p>
      </dgm:t>
    </dgm:pt>
    <dgm:pt modelId="{9C3836D1-8F25-450F-B29A-4618DCAD548D}" type="pres">
      <dgm:prSet presAssocID="{1B8FA318-D506-4312-BB5B-3A1419D57EAE}" presName="root" presStyleCnt="0">
        <dgm:presLayoutVars>
          <dgm:dir/>
          <dgm:resizeHandles val="exact"/>
        </dgm:presLayoutVars>
      </dgm:prSet>
      <dgm:spPr/>
    </dgm:pt>
    <dgm:pt modelId="{7AA07502-5C09-4044-B8D9-94C4A44C96E8}" type="pres">
      <dgm:prSet presAssocID="{B9607676-CCA2-4C84-AFF0-6D4C80B1554A}" presName="compNode" presStyleCnt="0"/>
      <dgm:spPr/>
    </dgm:pt>
    <dgm:pt modelId="{BFAFF273-034C-40F2-8FE7-8636C1D36FB9}" type="pres">
      <dgm:prSet presAssocID="{B9607676-CCA2-4C84-AFF0-6D4C80B1554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7B602972-E4EA-423E-A64D-FC188FC44BDA}" type="pres">
      <dgm:prSet presAssocID="{B9607676-CCA2-4C84-AFF0-6D4C80B1554A}" presName="iconSpace" presStyleCnt="0"/>
      <dgm:spPr/>
    </dgm:pt>
    <dgm:pt modelId="{73AE29AD-D5EF-43C7-9321-5D793FA72A31}" type="pres">
      <dgm:prSet presAssocID="{B9607676-CCA2-4C84-AFF0-6D4C80B1554A}" presName="parTx" presStyleLbl="revTx" presStyleIdx="0" presStyleCnt="6">
        <dgm:presLayoutVars>
          <dgm:chMax val="0"/>
          <dgm:chPref val="0"/>
        </dgm:presLayoutVars>
      </dgm:prSet>
      <dgm:spPr/>
    </dgm:pt>
    <dgm:pt modelId="{B9B1151E-EEB3-47E0-8AA3-945F28BB9A26}" type="pres">
      <dgm:prSet presAssocID="{B9607676-CCA2-4C84-AFF0-6D4C80B1554A}" presName="txSpace" presStyleCnt="0"/>
      <dgm:spPr/>
    </dgm:pt>
    <dgm:pt modelId="{AD644FF8-10B0-4A7C-9A6C-ECBC56A1C995}" type="pres">
      <dgm:prSet presAssocID="{B9607676-CCA2-4C84-AFF0-6D4C80B1554A}" presName="desTx" presStyleLbl="revTx" presStyleIdx="1" presStyleCnt="6">
        <dgm:presLayoutVars/>
      </dgm:prSet>
      <dgm:spPr/>
    </dgm:pt>
    <dgm:pt modelId="{662D58AF-D041-4287-BB90-B1217C259F37}" type="pres">
      <dgm:prSet presAssocID="{F61C2B5D-CBD9-46E1-9746-425A2016F935}" presName="sibTrans" presStyleCnt="0"/>
      <dgm:spPr/>
    </dgm:pt>
    <dgm:pt modelId="{6E17EE7F-D871-411F-8F70-CADA2142F912}" type="pres">
      <dgm:prSet presAssocID="{687ECEE8-F4FC-4C89-893D-C48613153AAD}" presName="compNode" presStyleCnt="0"/>
      <dgm:spPr/>
    </dgm:pt>
    <dgm:pt modelId="{6E5D4770-4CE9-43FB-86BA-F2CF8C7D20D3}" type="pres">
      <dgm:prSet presAssocID="{687ECEE8-F4FC-4C89-893D-C48613153AA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D3AE7C3E-49D4-4188-914C-A57D8CEE5A41}" type="pres">
      <dgm:prSet presAssocID="{687ECEE8-F4FC-4C89-893D-C48613153AAD}" presName="iconSpace" presStyleCnt="0"/>
      <dgm:spPr/>
    </dgm:pt>
    <dgm:pt modelId="{CF6119C4-A3E6-4C09-BA21-BBFB80DBF472}" type="pres">
      <dgm:prSet presAssocID="{687ECEE8-F4FC-4C89-893D-C48613153AAD}" presName="parTx" presStyleLbl="revTx" presStyleIdx="2" presStyleCnt="6">
        <dgm:presLayoutVars>
          <dgm:chMax val="0"/>
          <dgm:chPref val="0"/>
        </dgm:presLayoutVars>
      </dgm:prSet>
      <dgm:spPr/>
    </dgm:pt>
    <dgm:pt modelId="{BDE8E499-DA01-4A83-A67F-D4F976C8127F}" type="pres">
      <dgm:prSet presAssocID="{687ECEE8-F4FC-4C89-893D-C48613153AAD}" presName="txSpace" presStyleCnt="0"/>
      <dgm:spPr/>
    </dgm:pt>
    <dgm:pt modelId="{64C3CA6B-0EB9-4589-B803-FDC057111CD5}" type="pres">
      <dgm:prSet presAssocID="{687ECEE8-F4FC-4C89-893D-C48613153AAD}" presName="desTx" presStyleLbl="revTx" presStyleIdx="3" presStyleCnt="6">
        <dgm:presLayoutVars/>
      </dgm:prSet>
      <dgm:spPr/>
    </dgm:pt>
    <dgm:pt modelId="{D4A4FF70-8E4E-4B09-841E-A8AE01B94EB5}" type="pres">
      <dgm:prSet presAssocID="{208E3520-0389-4F54-984A-DF80D38FB65D}" presName="sibTrans" presStyleCnt="0"/>
      <dgm:spPr/>
    </dgm:pt>
    <dgm:pt modelId="{F2225D5B-68A4-4E32-A2AA-614A4502A4B3}" type="pres">
      <dgm:prSet presAssocID="{9DDAC6AF-AE9E-4762-A940-7C589B6B14F7}" presName="compNode" presStyleCnt="0"/>
      <dgm:spPr/>
    </dgm:pt>
    <dgm:pt modelId="{0BBE99A8-AF6B-4F43-B30C-78BD30BF3A01}" type="pres">
      <dgm:prSet presAssocID="{9DDAC6AF-AE9E-4762-A940-7C589B6B14F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dy bug"/>
        </a:ext>
      </dgm:extLst>
    </dgm:pt>
    <dgm:pt modelId="{A6D06CA5-C43D-4E21-A1A5-FE0D3DA20BB5}" type="pres">
      <dgm:prSet presAssocID="{9DDAC6AF-AE9E-4762-A940-7C589B6B14F7}" presName="iconSpace" presStyleCnt="0"/>
      <dgm:spPr/>
    </dgm:pt>
    <dgm:pt modelId="{191B2768-82CC-4671-B88A-88AE6CD70627}" type="pres">
      <dgm:prSet presAssocID="{9DDAC6AF-AE9E-4762-A940-7C589B6B14F7}" presName="parTx" presStyleLbl="revTx" presStyleIdx="4" presStyleCnt="6">
        <dgm:presLayoutVars>
          <dgm:chMax val="0"/>
          <dgm:chPref val="0"/>
        </dgm:presLayoutVars>
      </dgm:prSet>
      <dgm:spPr/>
    </dgm:pt>
    <dgm:pt modelId="{0A4A12EC-73A0-485E-996F-8198B5EF5029}" type="pres">
      <dgm:prSet presAssocID="{9DDAC6AF-AE9E-4762-A940-7C589B6B14F7}" presName="txSpace" presStyleCnt="0"/>
      <dgm:spPr/>
    </dgm:pt>
    <dgm:pt modelId="{3D8A4F34-C49C-4F3E-AA48-FBCFCCE003C7}" type="pres">
      <dgm:prSet presAssocID="{9DDAC6AF-AE9E-4762-A940-7C589B6B14F7}" presName="desTx" presStyleLbl="revTx" presStyleIdx="5" presStyleCnt="6">
        <dgm:presLayoutVars/>
      </dgm:prSet>
      <dgm:spPr/>
    </dgm:pt>
  </dgm:ptLst>
  <dgm:cxnLst>
    <dgm:cxn modelId="{64D34200-C60F-4574-88F7-48DCE471CB0E}" srcId="{9DDAC6AF-AE9E-4762-A940-7C589B6B14F7}" destId="{8A5988FC-3FD9-41D6-8224-82199C894A39}" srcOrd="0" destOrd="0" parTransId="{8B6AC0AF-EA07-4FC2-8AA7-3DA65E10D99E}" sibTransId="{81996681-4820-47C0-AE38-87F8CB4AD491}"/>
    <dgm:cxn modelId="{B62BFD18-8A7D-4FCD-AD53-DCC93C69794F}" type="presOf" srcId="{687ECEE8-F4FC-4C89-893D-C48613153AAD}" destId="{CF6119C4-A3E6-4C09-BA21-BBFB80DBF472}" srcOrd="0" destOrd="0" presId="urn:microsoft.com/office/officeart/2018/2/layout/IconLabelDescriptionList"/>
    <dgm:cxn modelId="{EEBE9A1E-A2E7-4D50-846E-5E59CBF0F016}" type="presOf" srcId="{9DDAC6AF-AE9E-4762-A940-7C589B6B14F7}" destId="{191B2768-82CC-4671-B88A-88AE6CD70627}" srcOrd="0" destOrd="0" presId="urn:microsoft.com/office/officeart/2018/2/layout/IconLabelDescriptionList"/>
    <dgm:cxn modelId="{1AC2262A-53D9-4F45-8919-EDCFBE033B38}" type="presOf" srcId="{B9607676-CCA2-4C84-AFF0-6D4C80B1554A}" destId="{73AE29AD-D5EF-43C7-9321-5D793FA72A31}" srcOrd="0" destOrd="0" presId="urn:microsoft.com/office/officeart/2018/2/layout/IconLabelDescriptionList"/>
    <dgm:cxn modelId="{4C045632-AECA-4F4C-A182-DE4A5E2FAC9D}" srcId="{B9607676-CCA2-4C84-AFF0-6D4C80B1554A}" destId="{C4E547E6-C01A-41C6-941F-C9779B718A80}" srcOrd="0" destOrd="0" parTransId="{37D32535-0565-452F-B186-156E7AC1014E}" sibTransId="{67A9D202-2931-4273-BFD4-C37303C51DB4}"/>
    <dgm:cxn modelId="{8B4D2A36-52D7-42C8-9081-7832A59A6D70}" srcId="{1B8FA318-D506-4312-BB5B-3A1419D57EAE}" destId="{B9607676-CCA2-4C84-AFF0-6D4C80B1554A}" srcOrd="0" destOrd="0" parTransId="{5C12AAD0-FA9B-406E-9FF8-592F34E22A3C}" sibTransId="{F61C2B5D-CBD9-46E1-9746-425A2016F935}"/>
    <dgm:cxn modelId="{04778C38-C7B6-4DB5-82CA-475580704B8F}" type="presOf" srcId="{7B1162DB-1F50-45D2-A3E6-CBB42F49C196}" destId="{64C3CA6B-0EB9-4589-B803-FDC057111CD5}" srcOrd="0" destOrd="0" presId="urn:microsoft.com/office/officeart/2018/2/layout/IconLabelDescriptionList"/>
    <dgm:cxn modelId="{68EAC85E-53F1-47E5-92C1-CAF08DA6EE09}" type="presOf" srcId="{1B8FA318-D506-4312-BB5B-3A1419D57EAE}" destId="{9C3836D1-8F25-450F-B29A-4618DCAD548D}" srcOrd="0" destOrd="0" presId="urn:microsoft.com/office/officeart/2018/2/layout/IconLabelDescriptionList"/>
    <dgm:cxn modelId="{FBDCD96E-312F-45C4-80BA-0A0A2623A2AC}" type="presOf" srcId="{BA6E339A-6C03-4F73-9524-BC20EE4F4A22}" destId="{3D8A4F34-C49C-4F3E-AA48-FBCFCCE003C7}" srcOrd="0" destOrd="2" presId="urn:microsoft.com/office/officeart/2018/2/layout/IconLabelDescriptionList"/>
    <dgm:cxn modelId="{F6F45F7B-D2FA-441F-820A-7100B14CB95A}" srcId="{1B8FA318-D506-4312-BB5B-3A1419D57EAE}" destId="{687ECEE8-F4FC-4C89-893D-C48613153AAD}" srcOrd="1" destOrd="0" parTransId="{2E7EABEA-6B6A-4F8D-968C-193C6491904A}" sibTransId="{208E3520-0389-4F54-984A-DF80D38FB65D}"/>
    <dgm:cxn modelId="{5974FE89-AF82-4ECD-B477-28B81B070F1B}" type="presOf" srcId="{719F0977-6FFD-4D5F-AC35-41F2CF7FB3C3}" destId="{3D8A4F34-C49C-4F3E-AA48-FBCFCCE003C7}" srcOrd="0" destOrd="1" presId="urn:microsoft.com/office/officeart/2018/2/layout/IconLabelDescriptionList"/>
    <dgm:cxn modelId="{310B1AA9-7FF9-4B76-BB8F-15C9239E6AAD}" type="presOf" srcId="{8A5988FC-3FD9-41D6-8224-82199C894A39}" destId="{3D8A4F34-C49C-4F3E-AA48-FBCFCCE003C7}" srcOrd="0" destOrd="0" presId="urn:microsoft.com/office/officeart/2018/2/layout/IconLabelDescriptionList"/>
    <dgm:cxn modelId="{FF7EC3B0-EB74-46D1-9A9A-0616E2091934}" srcId="{9DDAC6AF-AE9E-4762-A940-7C589B6B14F7}" destId="{BA6E339A-6C03-4F73-9524-BC20EE4F4A22}" srcOrd="2" destOrd="0" parTransId="{CF5066F3-B42B-4B65-831B-25D62864EBB6}" sibTransId="{2CC65095-00E0-44D3-A455-FC60793EB8B0}"/>
    <dgm:cxn modelId="{A4711EB1-C9B7-4DCF-8B7A-99F5E8708DF5}" type="presOf" srcId="{F66E8AA6-AEFE-4E4F-AE1C-AD2678E5ABEA}" destId="{64C3CA6B-0EB9-4589-B803-FDC057111CD5}" srcOrd="0" destOrd="1" presId="urn:microsoft.com/office/officeart/2018/2/layout/IconLabelDescriptionList"/>
    <dgm:cxn modelId="{C58046CD-7457-4016-95EB-422F375D06CF}" srcId="{687ECEE8-F4FC-4C89-893D-C48613153AAD}" destId="{F66E8AA6-AEFE-4E4F-AE1C-AD2678E5ABEA}" srcOrd="1" destOrd="0" parTransId="{08CD374E-2538-4D5A-9C6E-D84D3B119574}" sibTransId="{A6E18022-A007-457D-8049-68D52B952D43}"/>
    <dgm:cxn modelId="{51E092D0-DE4B-499C-975F-8A4957E8A650}" srcId="{9DDAC6AF-AE9E-4762-A940-7C589B6B14F7}" destId="{719F0977-6FFD-4D5F-AC35-41F2CF7FB3C3}" srcOrd="1" destOrd="0" parTransId="{A55CBD10-9D46-465D-8F28-82A96F970E81}" sibTransId="{4BBC129A-3EAE-4B47-88C8-332FB027439A}"/>
    <dgm:cxn modelId="{7C7682D2-543C-41A8-8506-9A09E1C73AAD}" srcId="{687ECEE8-F4FC-4C89-893D-C48613153AAD}" destId="{7B1162DB-1F50-45D2-A3E6-CBB42F49C196}" srcOrd="0" destOrd="0" parTransId="{3124A67E-2072-4CCD-96AF-A90FFE976F02}" sibTransId="{1737BF02-3BEE-43CB-994F-F8838ADD946C}"/>
    <dgm:cxn modelId="{7DAC63E0-9CAC-4695-9FFC-1E2F70EC4279}" type="presOf" srcId="{C4E547E6-C01A-41C6-941F-C9779B718A80}" destId="{AD644FF8-10B0-4A7C-9A6C-ECBC56A1C995}" srcOrd="0" destOrd="0" presId="urn:microsoft.com/office/officeart/2018/2/layout/IconLabelDescriptionList"/>
    <dgm:cxn modelId="{D26A36FB-FE50-4F1F-9241-2788B9E4EEA7}" srcId="{1B8FA318-D506-4312-BB5B-3A1419D57EAE}" destId="{9DDAC6AF-AE9E-4762-A940-7C589B6B14F7}" srcOrd="2" destOrd="0" parTransId="{BBE86F4A-E955-4548-8F1D-F6D2BAD089C3}" sibTransId="{20F3D407-C5F7-4436-ADD5-DA05183A3C1B}"/>
    <dgm:cxn modelId="{DC845305-433A-4191-B4FE-85AADD8C566A}" type="presParOf" srcId="{9C3836D1-8F25-450F-B29A-4618DCAD548D}" destId="{7AA07502-5C09-4044-B8D9-94C4A44C96E8}" srcOrd="0" destOrd="0" presId="urn:microsoft.com/office/officeart/2018/2/layout/IconLabelDescriptionList"/>
    <dgm:cxn modelId="{0C4D78E9-EB88-4B38-9D93-5D9832E44F18}" type="presParOf" srcId="{7AA07502-5C09-4044-B8D9-94C4A44C96E8}" destId="{BFAFF273-034C-40F2-8FE7-8636C1D36FB9}" srcOrd="0" destOrd="0" presId="urn:microsoft.com/office/officeart/2018/2/layout/IconLabelDescriptionList"/>
    <dgm:cxn modelId="{6A20F465-0B82-40A7-8558-FC488EDB825A}" type="presParOf" srcId="{7AA07502-5C09-4044-B8D9-94C4A44C96E8}" destId="{7B602972-E4EA-423E-A64D-FC188FC44BDA}" srcOrd="1" destOrd="0" presId="urn:microsoft.com/office/officeart/2018/2/layout/IconLabelDescriptionList"/>
    <dgm:cxn modelId="{4EC7703A-AFF5-4190-BDB5-196591B600A2}" type="presParOf" srcId="{7AA07502-5C09-4044-B8D9-94C4A44C96E8}" destId="{73AE29AD-D5EF-43C7-9321-5D793FA72A31}" srcOrd="2" destOrd="0" presId="urn:microsoft.com/office/officeart/2018/2/layout/IconLabelDescriptionList"/>
    <dgm:cxn modelId="{56E44590-B9AE-4808-A174-BAA72DD3D39B}" type="presParOf" srcId="{7AA07502-5C09-4044-B8D9-94C4A44C96E8}" destId="{B9B1151E-EEB3-47E0-8AA3-945F28BB9A26}" srcOrd="3" destOrd="0" presId="urn:microsoft.com/office/officeart/2018/2/layout/IconLabelDescriptionList"/>
    <dgm:cxn modelId="{4FD33F83-C029-4C86-8BB6-299D92F01665}" type="presParOf" srcId="{7AA07502-5C09-4044-B8D9-94C4A44C96E8}" destId="{AD644FF8-10B0-4A7C-9A6C-ECBC56A1C995}" srcOrd="4" destOrd="0" presId="urn:microsoft.com/office/officeart/2018/2/layout/IconLabelDescriptionList"/>
    <dgm:cxn modelId="{3B0027EE-88D8-4F00-BE7B-EFAFEEB7CAA2}" type="presParOf" srcId="{9C3836D1-8F25-450F-B29A-4618DCAD548D}" destId="{662D58AF-D041-4287-BB90-B1217C259F37}" srcOrd="1" destOrd="0" presId="urn:microsoft.com/office/officeart/2018/2/layout/IconLabelDescriptionList"/>
    <dgm:cxn modelId="{9DE28EDF-CD0F-4186-B16B-AA463533F5D2}" type="presParOf" srcId="{9C3836D1-8F25-450F-B29A-4618DCAD548D}" destId="{6E17EE7F-D871-411F-8F70-CADA2142F912}" srcOrd="2" destOrd="0" presId="urn:microsoft.com/office/officeart/2018/2/layout/IconLabelDescriptionList"/>
    <dgm:cxn modelId="{846EA308-1971-4CC1-B5EB-8CE3D729071F}" type="presParOf" srcId="{6E17EE7F-D871-411F-8F70-CADA2142F912}" destId="{6E5D4770-4CE9-43FB-86BA-F2CF8C7D20D3}" srcOrd="0" destOrd="0" presId="urn:microsoft.com/office/officeart/2018/2/layout/IconLabelDescriptionList"/>
    <dgm:cxn modelId="{240E4217-3867-4F39-BE0A-95069E4C565F}" type="presParOf" srcId="{6E17EE7F-D871-411F-8F70-CADA2142F912}" destId="{D3AE7C3E-49D4-4188-914C-A57D8CEE5A41}" srcOrd="1" destOrd="0" presId="urn:microsoft.com/office/officeart/2018/2/layout/IconLabelDescriptionList"/>
    <dgm:cxn modelId="{7C0A45A4-A190-4950-B729-9F705FEFB51B}" type="presParOf" srcId="{6E17EE7F-D871-411F-8F70-CADA2142F912}" destId="{CF6119C4-A3E6-4C09-BA21-BBFB80DBF472}" srcOrd="2" destOrd="0" presId="urn:microsoft.com/office/officeart/2018/2/layout/IconLabelDescriptionList"/>
    <dgm:cxn modelId="{2510DDB9-4AAE-4590-B460-03C293CD918F}" type="presParOf" srcId="{6E17EE7F-D871-411F-8F70-CADA2142F912}" destId="{BDE8E499-DA01-4A83-A67F-D4F976C8127F}" srcOrd="3" destOrd="0" presId="urn:microsoft.com/office/officeart/2018/2/layout/IconLabelDescriptionList"/>
    <dgm:cxn modelId="{7B051FC3-9887-407C-BFC7-EAE5F18B2B8A}" type="presParOf" srcId="{6E17EE7F-D871-411F-8F70-CADA2142F912}" destId="{64C3CA6B-0EB9-4589-B803-FDC057111CD5}" srcOrd="4" destOrd="0" presId="urn:microsoft.com/office/officeart/2018/2/layout/IconLabelDescriptionList"/>
    <dgm:cxn modelId="{702E244A-2A66-45AD-B013-7F544F347CE8}" type="presParOf" srcId="{9C3836D1-8F25-450F-B29A-4618DCAD548D}" destId="{D4A4FF70-8E4E-4B09-841E-A8AE01B94EB5}" srcOrd="3" destOrd="0" presId="urn:microsoft.com/office/officeart/2018/2/layout/IconLabelDescriptionList"/>
    <dgm:cxn modelId="{7A5C1EF1-5AA0-4159-BBA5-CFFD575F70C1}" type="presParOf" srcId="{9C3836D1-8F25-450F-B29A-4618DCAD548D}" destId="{F2225D5B-68A4-4E32-A2AA-614A4502A4B3}" srcOrd="4" destOrd="0" presId="urn:microsoft.com/office/officeart/2018/2/layout/IconLabelDescriptionList"/>
    <dgm:cxn modelId="{620AC95E-9DB0-468F-8CA3-E084849CBBD1}" type="presParOf" srcId="{F2225D5B-68A4-4E32-A2AA-614A4502A4B3}" destId="{0BBE99A8-AF6B-4F43-B30C-78BD30BF3A01}" srcOrd="0" destOrd="0" presId="urn:microsoft.com/office/officeart/2018/2/layout/IconLabelDescriptionList"/>
    <dgm:cxn modelId="{E5052778-04EA-4AB4-A71F-6BF653AB9557}" type="presParOf" srcId="{F2225D5B-68A4-4E32-A2AA-614A4502A4B3}" destId="{A6D06CA5-C43D-4E21-A1A5-FE0D3DA20BB5}" srcOrd="1" destOrd="0" presId="urn:microsoft.com/office/officeart/2018/2/layout/IconLabelDescriptionList"/>
    <dgm:cxn modelId="{ECB954FD-DB07-4966-B1CF-48FDA70C9087}" type="presParOf" srcId="{F2225D5B-68A4-4E32-A2AA-614A4502A4B3}" destId="{191B2768-82CC-4671-B88A-88AE6CD70627}" srcOrd="2" destOrd="0" presId="urn:microsoft.com/office/officeart/2018/2/layout/IconLabelDescriptionList"/>
    <dgm:cxn modelId="{F7204981-7207-4F4A-BF91-22E40CCEC136}" type="presParOf" srcId="{F2225D5B-68A4-4E32-A2AA-614A4502A4B3}" destId="{0A4A12EC-73A0-485E-996F-8198B5EF5029}" srcOrd="3" destOrd="0" presId="urn:microsoft.com/office/officeart/2018/2/layout/IconLabelDescriptionList"/>
    <dgm:cxn modelId="{FEE39EE0-2EDB-4A58-A6E9-B4407EA3EFD5}" type="presParOf" srcId="{F2225D5B-68A4-4E32-A2AA-614A4502A4B3}" destId="{3D8A4F34-C49C-4F3E-AA48-FBCFCCE003C7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AFF273-034C-40F2-8FE7-8636C1D36FB9}">
      <dsp:nvSpPr>
        <dsp:cNvPr id="0" name=""/>
        <dsp:cNvSpPr/>
      </dsp:nvSpPr>
      <dsp:spPr>
        <a:xfrm>
          <a:off x="393" y="84621"/>
          <a:ext cx="1098562" cy="1098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AE29AD-D5EF-43C7-9321-5D793FA72A31}">
      <dsp:nvSpPr>
        <dsp:cNvPr id="0" name=""/>
        <dsp:cNvSpPr/>
      </dsp:nvSpPr>
      <dsp:spPr>
        <a:xfrm>
          <a:off x="393" y="1363013"/>
          <a:ext cx="3138750" cy="470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500" kern="1200" dirty="0"/>
            <a:t>Start simple</a:t>
          </a:r>
        </a:p>
      </dsp:txBody>
      <dsp:txXfrm>
        <a:off x="393" y="1363013"/>
        <a:ext cx="3138750" cy="470812"/>
      </dsp:txXfrm>
    </dsp:sp>
    <dsp:sp modelId="{AD644FF8-10B0-4A7C-9A6C-ECBC56A1C995}">
      <dsp:nvSpPr>
        <dsp:cNvPr id="0" name=""/>
        <dsp:cNvSpPr/>
      </dsp:nvSpPr>
      <dsp:spPr>
        <a:xfrm>
          <a:off x="393" y="1917468"/>
          <a:ext cx="3138750" cy="23492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Break questions into chunks</a:t>
          </a:r>
        </a:p>
      </dsp:txBody>
      <dsp:txXfrm>
        <a:off x="393" y="1917468"/>
        <a:ext cx="3138750" cy="2349248"/>
      </dsp:txXfrm>
    </dsp:sp>
    <dsp:sp modelId="{6E5D4770-4CE9-43FB-86BA-F2CF8C7D20D3}">
      <dsp:nvSpPr>
        <dsp:cNvPr id="0" name=""/>
        <dsp:cNvSpPr/>
      </dsp:nvSpPr>
      <dsp:spPr>
        <a:xfrm>
          <a:off x="3688425" y="84621"/>
          <a:ext cx="1098562" cy="1098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6119C4-A3E6-4C09-BA21-BBFB80DBF472}">
      <dsp:nvSpPr>
        <dsp:cNvPr id="0" name=""/>
        <dsp:cNvSpPr/>
      </dsp:nvSpPr>
      <dsp:spPr>
        <a:xfrm>
          <a:off x="3688425" y="1363013"/>
          <a:ext cx="3138750" cy="470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500" kern="1200"/>
            <a:t>Be specific</a:t>
          </a:r>
        </a:p>
      </dsp:txBody>
      <dsp:txXfrm>
        <a:off x="3688425" y="1363013"/>
        <a:ext cx="3138750" cy="470812"/>
      </dsp:txXfrm>
    </dsp:sp>
    <dsp:sp modelId="{64C3CA6B-0EB9-4589-B803-FDC057111CD5}">
      <dsp:nvSpPr>
        <dsp:cNvPr id="0" name=""/>
        <dsp:cNvSpPr/>
      </dsp:nvSpPr>
      <dsp:spPr>
        <a:xfrm>
          <a:off x="3688425" y="1917468"/>
          <a:ext cx="3138750" cy="23492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Both about what you want the model to do and how you want it to look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If possible give an example</a:t>
          </a:r>
        </a:p>
      </dsp:txBody>
      <dsp:txXfrm>
        <a:off x="3688425" y="1917468"/>
        <a:ext cx="3138750" cy="2349248"/>
      </dsp:txXfrm>
    </dsp:sp>
    <dsp:sp modelId="{0BBE99A8-AF6B-4F43-B30C-78BD30BF3A01}">
      <dsp:nvSpPr>
        <dsp:cNvPr id="0" name=""/>
        <dsp:cNvSpPr/>
      </dsp:nvSpPr>
      <dsp:spPr>
        <a:xfrm>
          <a:off x="7376456" y="84621"/>
          <a:ext cx="1098562" cy="1098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1B2768-82CC-4671-B88A-88AE6CD70627}">
      <dsp:nvSpPr>
        <dsp:cNvPr id="0" name=""/>
        <dsp:cNvSpPr/>
      </dsp:nvSpPr>
      <dsp:spPr>
        <a:xfrm>
          <a:off x="7376456" y="1363013"/>
          <a:ext cx="3138750" cy="470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500" kern="1200"/>
            <a:t>Three pronged attack</a:t>
          </a:r>
        </a:p>
      </dsp:txBody>
      <dsp:txXfrm>
        <a:off x="7376456" y="1363013"/>
        <a:ext cx="3138750" cy="470812"/>
      </dsp:txXfrm>
    </dsp:sp>
    <dsp:sp modelId="{3D8A4F34-C49C-4F3E-AA48-FBCFCCE003C7}">
      <dsp:nvSpPr>
        <dsp:cNvPr id="0" name=""/>
        <dsp:cNvSpPr/>
      </dsp:nvSpPr>
      <dsp:spPr>
        <a:xfrm>
          <a:off x="7376456" y="1917468"/>
          <a:ext cx="3138750" cy="23492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“You are a zoologist that specializes in invertebrate mammals”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“Can you provide me with </a:t>
          </a:r>
          <a:r>
            <a:rPr lang="en-US" sz="1700" b="1" kern="1200" dirty="0"/>
            <a:t>5</a:t>
          </a:r>
          <a:r>
            <a:rPr lang="en-US" sz="1700" kern="1200" dirty="0"/>
            <a:t> specific classes of invertebrates”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“For each class, can you provide me with 2 examples of individual animals. Additionally, can you format your response as a table?”</a:t>
          </a:r>
        </a:p>
      </dsp:txBody>
      <dsp:txXfrm>
        <a:off x="7376456" y="1917468"/>
        <a:ext cx="3138750" cy="23492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F7DFF9-50EB-4F48-A0EB-FD9EAAEA53F1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F2E5DF-F84F-48AA-8C22-3EFF13AA7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609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https://chatgpt.com/share/6723ad37-105c-800f-8aa6-f4e48fe4cd5f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2E5DF-F84F-48AA-8C22-3EFF13AA7D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77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https://chatgpt.com/share/6723ad37-105c-800f-8aa6-f4e48fe4cd5f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2E5DF-F84F-48AA-8C22-3EFF13AA7DD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433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B8502-2FDF-3988-39F0-5D110D86EB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02F5B7-24FD-E48D-D482-BE75A890FC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35B782-257C-A5BF-916F-9EDDF5A9C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A428F-3D6D-4792-8130-7BF35338991B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5EC75-ED3D-C443-D297-2D81550B4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F3179-A63B-94FA-6CC3-A53805C5F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B1E3E-99A7-4846-8FDF-D97FE835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111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3AAB4-089C-A88E-429B-8ED8F361B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FAF674-F38B-DE25-6EF4-FCE722688F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EFE02A-59FE-07B7-563D-1D7B34F28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A428F-3D6D-4792-8130-7BF35338991B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3A425B-5839-DF00-B786-CCC5A610D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F08F27-34A4-931B-21E4-5471E44CD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B1E3E-99A7-4846-8FDF-D97FE835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3D3BF0-B4E4-EA5A-B0E4-BC7386A6E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D8A703-D91B-3866-54AA-DCCDCD8B9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FF002-3EBE-C1EE-E06B-00D8AD810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A428F-3D6D-4792-8130-7BF35338991B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27F9CC-CCE4-CDE1-17B4-514757354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AD47CA-C7DA-823B-2A18-1DA183465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B1E3E-99A7-4846-8FDF-D97FE835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83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78FB7-F724-E1CE-4037-3DE376237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FB86C-CB50-BF27-4BD6-D9F00A7CC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C34F9-17CA-E941-B462-9BBCA6786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A428F-3D6D-4792-8130-7BF35338991B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E51042-B60C-C5A4-5629-CB166E287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A968A-CAAF-A79D-DA03-E938EF1E5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B1E3E-99A7-4846-8FDF-D97FE835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825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4B6F1-BBD6-3E13-0855-B5541AED8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911334-078B-B3E4-5F2A-661BF1A9C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B17E6D-0C54-8973-C95B-364589EB0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A428F-3D6D-4792-8130-7BF35338991B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3A792-3BC4-98EC-B733-49EDDEE2B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14FC8D-BCFF-F236-D748-648C8FDC9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B1E3E-99A7-4846-8FDF-D97FE835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70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4D257-0A17-357B-FAF6-C45B447D9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2788D-CC54-517E-29E4-078AF6FD12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97B381-1065-A727-3CEB-A3EC552441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52CA6C-036E-7140-0477-4060CB93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A428F-3D6D-4792-8130-7BF35338991B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4E3A8F-A9C4-82D6-128B-CDAC8CD61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A0B60D-B7A9-DADB-7907-3000F791E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B1E3E-99A7-4846-8FDF-D97FE835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991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5E021-07C7-DA2C-560B-92C0D1443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741215-3E77-8E12-D0A2-2D0788C08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240086-516F-4414-E38D-8E0FFB81B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7FBC85-2133-3AD1-9D72-4DF0368997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FF24BF-621A-767D-3E96-6B59F4C931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3D06B3-E919-6DA3-003B-8B8309FC0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A428F-3D6D-4792-8130-7BF35338991B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918BB4-0004-0E93-B230-ECCBB4045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96F187-DBD4-40D7-6455-841AC8082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B1E3E-99A7-4846-8FDF-D97FE835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95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3E4EE-8EAA-DAD3-C41A-F8CC2C451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C972F3-92B6-9F9F-2A57-29655FE29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A428F-3D6D-4792-8130-7BF35338991B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0DE12C-4290-DB49-E7FF-7B43C9642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A7E4FD-815B-1831-B146-B6CAED1DD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B1E3E-99A7-4846-8FDF-D97FE835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798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C6D9D7-40A8-F78F-6440-E813C975B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A428F-3D6D-4792-8130-7BF35338991B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58715B-FFFE-5CA0-7112-D940D1E95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6F525B-8298-520D-E96D-279BD8B46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B1E3E-99A7-4846-8FDF-D97FE835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99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8235A-2D74-A18B-2223-07565A58F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F69B1-A12B-4407-3561-085FE5921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3C16F3-0581-7BCE-E876-04A826C1F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551B50-168B-6032-B9FC-E12B4D75F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A428F-3D6D-4792-8130-7BF35338991B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3E79B3-928A-C320-C306-38E433B80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03F6C2-5810-5D12-57AB-B3A469D77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B1E3E-99A7-4846-8FDF-D97FE835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74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EB862-11ED-F1B9-F8B3-C0F992F33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985588-F644-61BF-B065-9440F17019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5901DF-5A57-BD60-D9D4-17F36DFDC1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2349A1-8384-2D44-7151-D588FADF1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A428F-3D6D-4792-8130-7BF35338991B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B8337F-5FAD-5CAF-E0C0-AAE675AC6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936EE9-561E-955D-BEF2-015481CD5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B1E3E-99A7-4846-8FDF-D97FE835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947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BA9302-2F98-8C98-ABD7-9BEEB8EB7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053BBF-E8D7-F16F-6DEA-D7943A34E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96540E-1FF1-EE06-935E-B531A1E61B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4A428F-3D6D-4792-8130-7BF35338991B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1A503D-6586-59B1-45AD-1C929CA9CF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7AD24-F464-F4A8-A3AB-D27793FE05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3B1E3E-99A7-4846-8FDF-D97FE835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813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2B1D8-FECB-2C4D-A870-9330FF8389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Making the machine work for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27B6CB-2091-D4ED-350B-9DD77BC9B5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4924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FB6A13-C62C-F9C1-3DF2-FD341BBF9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Now in matlab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89A14-6EFF-57E2-712F-4C53996F3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499" y="390832"/>
            <a:ext cx="3233585" cy="87361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0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Needed an extra step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1057244-71AA-9E89-8DAE-5045E7EB2E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225" y="2167574"/>
            <a:ext cx="11327549" cy="4049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10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103F72-4C89-0FD1-5E80-32495CABC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New features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3396325-75AB-D397-259F-2E372804B1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02428" y="692248"/>
            <a:ext cx="7225748" cy="547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944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0DCC097-1DB8-4B6D-85D0-6FBA0E1CA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0B58608-23C8-4441-994D-C6823EEE1D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2083506"/>
          </a:xfrm>
          <a:custGeom>
            <a:avLst/>
            <a:gdLst>
              <a:gd name="connsiteX0" fmla="*/ 0 w 12191999"/>
              <a:gd name="connsiteY0" fmla="*/ 0 h 2083506"/>
              <a:gd name="connsiteX1" fmla="*/ 9429748 w 12191999"/>
              <a:gd name="connsiteY1" fmla="*/ 0 h 2083506"/>
              <a:gd name="connsiteX2" fmla="*/ 9429748 w 12191999"/>
              <a:gd name="connsiteY2" fmla="*/ 1 h 2083506"/>
              <a:gd name="connsiteX3" fmla="*/ 12191999 w 12191999"/>
              <a:gd name="connsiteY3" fmla="*/ 1 h 2083506"/>
              <a:gd name="connsiteX4" fmla="*/ 12191999 w 12191999"/>
              <a:gd name="connsiteY4" fmla="*/ 1164372 h 2083506"/>
              <a:gd name="connsiteX5" fmla="*/ 12147852 w 12191999"/>
              <a:gd name="connsiteY5" fmla="*/ 1163783 h 2083506"/>
              <a:gd name="connsiteX6" fmla="*/ 11993604 w 12191999"/>
              <a:gd name="connsiteY6" fmla="*/ 1153496 h 2083506"/>
              <a:gd name="connsiteX7" fmla="*/ 11865319 w 12191999"/>
              <a:gd name="connsiteY7" fmla="*/ 1176624 h 2083506"/>
              <a:gd name="connsiteX8" fmla="*/ 11718353 w 12191999"/>
              <a:gd name="connsiteY8" fmla="*/ 1209136 h 2083506"/>
              <a:gd name="connsiteX9" fmla="*/ 11609067 w 12191999"/>
              <a:gd name="connsiteY9" fmla="*/ 1218512 h 2083506"/>
              <a:gd name="connsiteX10" fmla="*/ 11545958 w 12191999"/>
              <a:gd name="connsiteY10" fmla="*/ 1240430 h 2083506"/>
              <a:gd name="connsiteX11" fmla="*/ 11445770 w 12191999"/>
              <a:gd name="connsiteY11" fmla="*/ 1225780 h 2083506"/>
              <a:gd name="connsiteX12" fmla="*/ 11398842 w 12191999"/>
              <a:gd name="connsiteY12" fmla="*/ 1227250 h 2083506"/>
              <a:gd name="connsiteX13" fmla="*/ 11240093 w 12191999"/>
              <a:gd name="connsiteY13" fmla="*/ 1266797 h 2083506"/>
              <a:gd name="connsiteX14" fmla="*/ 11141364 w 12191999"/>
              <a:gd name="connsiteY14" fmla="*/ 1288059 h 2083506"/>
              <a:gd name="connsiteX15" fmla="*/ 11015396 w 12191999"/>
              <a:gd name="connsiteY15" fmla="*/ 1353104 h 2083506"/>
              <a:gd name="connsiteX16" fmla="*/ 10973905 w 12191999"/>
              <a:gd name="connsiteY16" fmla="*/ 1365109 h 2083506"/>
              <a:gd name="connsiteX17" fmla="*/ 10904858 w 12191999"/>
              <a:gd name="connsiteY17" fmla="*/ 1371966 h 2083506"/>
              <a:gd name="connsiteX18" fmla="*/ 10827883 w 12191999"/>
              <a:gd name="connsiteY18" fmla="*/ 1410270 h 2083506"/>
              <a:gd name="connsiteX19" fmla="*/ 10690996 w 12191999"/>
              <a:gd name="connsiteY19" fmla="*/ 1426394 h 2083506"/>
              <a:gd name="connsiteX20" fmla="*/ 10624461 w 12191999"/>
              <a:gd name="connsiteY20" fmla="*/ 1444283 h 2083506"/>
              <a:gd name="connsiteX21" fmla="*/ 10517208 w 12191999"/>
              <a:gd name="connsiteY21" fmla="*/ 1478947 h 2083506"/>
              <a:gd name="connsiteX22" fmla="*/ 10497937 w 12191999"/>
              <a:gd name="connsiteY22" fmla="*/ 1469831 h 2083506"/>
              <a:gd name="connsiteX23" fmla="*/ 10471201 w 12191999"/>
              <a:gd name="connsiteY23" fmla="*/ 1486037 h 2083506"/>
              <a:gd name="connsiteX24" fmla="*/ 10448263 w 12191999"/>
              <a:gd name="connsiteY24" fmla="*/ 1478223 h 2083506"/>
              <a:gd name="connsiteX25" fmla="*/ 10388089 w 12191999"/>
              <a:gd name="connsiteY25" fmla="*/ 1507175 h 2083506"/>
              <a:gd name="connsiteX26" fmla="*/ 10333720 w 12191999"/>
              <a:gd name="connsiteY26" fmla="*/ 1515848 h 2083506"/>
              <a:gd name="connsiteX27" fmla="*/ 10104338 w 12191999"/>
              <a:gd name="connsiteY27" fmla="*/ 1569424 h 2083506"/>
              <a:gd name="connsiteX28" fmla="*/ 9910445 w 12191999"/>
              <a:gd name="connsiteY28" fmla="*/ 1632275 h 2083506"/>
              <a:gd name="connsiteX29" fmla="*/ 9770872 w 12191999"/>
              <a:gd name="connsiteY29" fmla="*/ 1688088 h 2083506"/>
              <a:gd name="connsiteX30" fmla="*/ 9733849 w 12191999"/>
              <a:gd name="connsiteY30" fmla="*/ 1700034 h 2083506"/>
              <a:gd name="connsiteX31" fmla="*/ 9703714 w 12191999"/>
              <a:gd name="connsiteY31" fmla="*/ 1730093 h 2083506"/>
              <a:gd name="connsiteX32" fmla="*/ 9698351 w 12191999"/>
              <a:gd name="connsiteY32" fmla="*/ 1730377 h 2083506"/>
              <a:gd name="connsiteX33" fmla="*/ 9632895 w 12191999"/>
              <a:gd name="connsiteY33" fmla="*/ 1736363 h 2083506"/>
              <a:gd name="connsiteX34" fmla="*/ 9569107 w 12191999"/>
              <a:gd name="connsiteY34" fmla="*/ 1741010 h 2083506"/>
              <a:gd name="connsiteX35" fmla="*/ 9536451 w 12191999"/>
              <a:gd name="connsiteY35" fmla="*/ 1755120 h 2083506"/>
              <a:gd name="connsiteX36" fmla="*/ 9529385 w 12191999"/>
              <a:gd name="connsiteY36" fmla="*/ 1757515 h 2083506"/>
              <a:gd name="connsiteX37" fmla="*/ 9498527 w 12191999"/>
              <a:gd name="connsiteY37" fmla="*/ 1753117 h 2083506"/>
              <a:gd name="connsiteX38" fmla="*/ 9436642 w 12191999"/>
              <a:gd name="connsiteY38" fmla="*/ 1755478 h 2083506"/>
              <a:gd name="connsiteX39" fmla="*/ 9429748 w 12191999"/>
              <a:gd name="connsiteY39" fmla="*/ 1756317 h 2083506"/>
              <a:gd name="connsiteX40" fmla="*/ 9429748 w 12191999"/>
              <a:gd name="connsiteY40" fmla="*/ 1768745 h 2083506"/>
              <a:gd name="connsiteX41" fmla="*/ 9425802 w 12191999"/>
              <a:gd name="connsiteY41" fmla="*/ 1769273 h 2083506"/>
              <a:gd name="connsiteX42" fmla="*/ 9349763 w 12191999"/>
              <a:gd name="connsiteY42" fmla="*/ 1776107 h 2083506"/>
              <a:gd name="connsiteX43" fmla="*/ 9256503 w 12191999"/>
              <a:gd name="connsiteY43" fmla="*/ 1800699 h 2083506"/>
              <a:gd name="connsiteX44" fmla="*/ 9222873 w 12191999"/>
              <a:gd name="connsiteY44" fmla="*/ 1803003 h 2083506"/>
              <a:gd name="connsiteX45" fmla="*/ 9224095 w 12191999"/>
              <a:gd name="connsiteY45" fmla="*/ 1807355 h 2083506"/>
              <a:gd name="connsiteX46" fmla="*/ 9211603 w 12191999"/>
              <a:gd name="connsiteY46" fmla="*/ 1807675 h 2083506"/>
              <a:gd name="connsiteX47" fmla="*/ 9183719 w 12191999"/>
              <a:gd name="connsiteY47" fmla="*/ 1807781 h 2083506"/>
              <a:gd name="connsiteX48" fmla="*/ 9100221 w 12191999"/>
              <a:gd name="connsiteY48" fmla="*/ 1808989 h 2083506"/>
              <a:gd name="connsiteX49" fmla="*/ 9077439 w 12191999"/>
              <a:gd name="connsiteY49" fmla="*/ 1817333 h 2083506"/>
              <a:gd name="connsiteX50" fmla="*/ 9055889 w 12191999"/>
              <a:gd name="connsiteY50" fmla="*/ 1817464 h 2083506"/>
              <a:gd name="connsiteX51" fmla="*/ 8930912 w 12191999"/>
              <a:gd name="connsiteY51" fmla="*/ 1828648 h 2083506"/>
              <a:gd name="connsiteX52" fmla="*/ 8913729 w 12191999"/>
              <a:gd name="connsiteY52" fmla="*/ 1829483 h 2083506"/>
              <a:gd name="connsiteX53" fmla="*/ 8904423 w 12191999"/>
              <a:gd name="connsiteY53" fmla="*/ 1833234 h 2083506"/>
              <a:gd name="connsiteX54" fmla="*/ 8871099 w 12191999"/>
              <a:gd name="connsiteY54" fmla="*/ 1833979 h 2083506"/>
              <a:gd name="connsiteX55" fmla="*/ 8869557 w 12191999"/>
              <a:gd name="connsiteY55" fmla="*/ 1836113 h 2083506"/>
              <a:gd name="connsiteX56" fmla="*/ 8760021 w 12191999"/>
              <a:gd name="connsiteY56" fmla="*/ 1854442 h 2083506"/>
              <a:gd name="connsiteX57" fmla="*/ 8741254 w 12191999"/>
              <a:gd name="connsiteY57" fmla="*/ 1857469 h 2083506"/>
              <a:gd name="connsiteX58" fmla="*/ 8725039 w 12191999"/>
              <a:gd name="connsiteY58" fmla="*/ 1856552 h 2083506"/>
              <a:gd name="connsiteX59" fmla="*/ 8635265 w 12191999"/>
              <a:gd name="connsiteY59" fmla="*/ 1859168 h 2083506"/>
              <a:gd name="connsiteX60" fmla="*/ 8613911 w 12191999"/>
              <a:gd name="connsiteY60" fmla="*/ 1857561 h 2083506"/>
              <a:gd name="connsiteX61" fmla="*/ 8604931 w 12191999"/>
              <a:gd name="connsiteY61" fmla="*/ 1854170 h 2083506"/>
              <a:gd name="connsiteX62" fmla="*/ 8570171 w 12191999"/>
              <a:gd name="connsiteY62" fmla="*/ 1860579 h 2083506"/>
              <a:gd name="connsiteX63" fmla="*/ 8516537 w 12191999"/>
              <a:gd name="connsiteY63" fmla="*/ 1864971 h 2083506"/>
              <a:gd name="connsiteX64" fmla="*/ 8491046 w 12191999"/>
              <a:gd name="connsiteY64" fmla="*/ 1868141 h 2083506"/>
              <a:gd name="connsiteX65" fmla="*/ 8470478 w 12191999"/>
              <a:gd name="connsiteY65" fmla="*/ 1866216 h 2083506"/>
              <a:gd name="connsiteX66" fmla="*/ 8353433 w 12191999"/>
              <a:gd name="connsiteY66" fmla="*/ 1865729 h 2083506"/>
              <a:gd name="connsiteX67" fmla="*/ 8347675 w 12191999"/>
              <a:gd name="connsiteY67" fmla="*/ 1865075 h 2083506"/>
              <a:gd name="connsiteX68" fmla="*/ 8343939 w 12191999"/>
              <a:gd name="connsiteY68" fmla="*/ 1865677 h 2083506"/>
              <a:gd name="connsiteX69" fmla="*/ 8221566 w 12191999"/>
              <a:gd name="connsiteY69" fmla="*/ 1881148 h 2083506"/>
              <a:gd name="connsiteX70" fmla="*/ 8066095 w 12191999"/>
              <a:gd name="connsiteY70" fmla="*/ 1919902 h 2083506"/>
              <a:gd name="connsiteX71" fmla="*/ 8044849 w 12191999"/>
              <a:gd name="connsiteY71" fmla="*/ 1916308 h 2083506"/>
              <a:gd name="connsiteX72" fmla="*/ 8041142 w 12191999"/>
              <a:gd name="connsiteY72" fmla="*/ 1915506 h 2083506"/>
              <a:gd name="connsiteX73" fmla="*/ 8022159 w 12191999"/>
              <a:gd name="connsiteY73" fmla="*/ 1911521 h 2083506"/>
              <a:gd name="connsiteX74" fmla="*/ 7944932 w 12191999"/>
              <a:gd name="connsiteY74" fmla="*/ 1917265 h 2083506"/>
              <a:gd name="connsiteX75" fmla="*/ 7879011 w 12191999"/>
              <a:gd name="connsiteY75" fmla="*/ 1928570 h 2083506"/>
              <a:gd name="connsiteX76" fmla="*/ 7865529 w 12191999"/>
              <a:gd name="connsiteY76" fmla="*/ 1934399 h 2083506"/>
              <a:gd name="connsiteX77" fmla="*/ 7774801 w 12191999"/>
              <a:gd name="connsiteY77" fmla="*/ 1947969 h 2083506"/>
              <a:gd name="connsiteX78" fmla="*/ 7748398 w 12191999"/>
              <a:gd name="connsiteY78" fmla="*/ 1955982 h 2083506"/>
              <a:gd name="connsiteX79" fmla="*/ 7740684 w 12191999"/>
              <a:gd name="connsiteY79" fmla="*/ 1955717 h 2083506"/>
              <a:gd name="connsiteX80" fmla="*/ 7712976 w 12191999"/>
              <a:gd name="connsiteY80" fmla="*/ 1960442 h 2083506"/>
              <a:gd name="connsiteX81" fmla="*/ 7699956 w 12191999"/>
              <a:gd name="connsiteY81" fmla="*/ 1966104 h 2083506"/>
              <a:gd name="connsiteX82" fmla="*/ 7684158 w 12191999"/>
              <a:gd name="connsiteY82" fmla="*/ 1962927 h 2083506"/>
              <a:gd name="connsiteX83" fmla="*/ 7643109 w 12191999"/>
              <a:gd name="connsiteY83" fmla="*/ 1964400 h 2083506"/>
              <a:gd name="connsiteX84" fmla="*/ 7630180 w 12191999"/>
              <a:gd name="connsiteY84" fmla="*/ 1970266 h 2083506"/>
              <a:gd name="connsiteX85" fmla="*/ 7609131 w 12191999"/>
              <a:gd name="connsiteY85" fmla="*/ 1971774 h 2083506"/>
              <a:gd name="connsiteX86" fmla="*/ 7555555 w 12191999"/>
              <a:gd name="connsiteY86" fmla="*/ 1969491 h 2083506"/>
              <a:gd name="connsiteX87" fmla="*/ 7520919 w 12191999"/>
              <a:gd name="connsiteY87" fmla="*/ 1970177 h 2083506"/>
              <a:gd name="connsiteX88" fmla="*/ 7456258 w 12191999"/>
              <a:gd name="connsiteY88" fmla="*/ 1960468 h 2083506"/>
              <a:gd name="connsiteX89" fmla="*/ 7393047 w 12191999"/>
              <a:gd name="connsiteY89" fmla="*/ 1952408 h 2083506"/>
              <a:gd name="connsiteX90" fmla="*/ 7199912 w 12191999"/>
              <a:gd name="connsiteY90" fmla="*/ 1959913 h 2083506"/>
              <a:gd name="connsiteX91" fmla="*/ 7146774 w 12191999"/>
              <a:gd name="connsiteY91" fmla="*/ 1956641 h 2083506"/>
              <a:gd name="connsiteX92" fmla="*/ 7122244 w 12191999"/>
              <a:gd name="connsiteY92" fmla="*/ 1953891 h 2083506"/>
              <a:gd name="connsiteX93" fmla="*/ 7032241 w 12191999"/>
              <a:gd name="connsiteY93" fmla="*/ 1962723 h 2083506"/>
              <a:gd name="connsiteX94" fmla="*/ 6941492 w 12191999"/>
              <a:gd name="connsiteY94" fmla="*/ 1976868 h 2083506"/>
              <a:gd name="connsiteX95" fmla="*/ 6906514 w 12191999"/>
              <a:gd name="connsiteY95" fmla="*/ 1968589 h 2083506"/>
              <a:gd name="connsiteX96" fmla="*/ 6826395 w 12191999"/>
              <a:gd name="connsiteY96" fmla="*/ 1974141 h 2083506"/>
              <a:gd name="connsiteX97" fmla="*/ 6716431 w 12191999"/>
              <a:gd name="connsiteY97" fmla="*/ 2004297 h 2083506"/>
              <a:gd name="connsiteX98" fmla="*/ 6569607 w 12191999"/>
              <a:gd name="connsiteY98" fmla="*/ 2015496 h 2083506"/>
              <a:gd name="connsiteX99" fmla="*/ 6561430 w 12191999"/>
              <a:gd name="connsiteY99" fmla="*/ 2020996 h 2083506"/>
              <a:gd name="connsiteX100" fmla="*/ 6549371 w 12191999"/>
              <a:gd name="connsiteY100" fmla="*/ 2024747 h 2083506"/>
              <a:gd name="connsiteX101" fmla="*/ 6547040 w 12191999"/>
              <a:gd name="connsiteY101" fmla="*/ 2024474 h 2083506"/>
              <a:gd name="connsiteX102" fmla="*/ 6530482 w 12191999"/>
              <a:gd name="connsiteY102" fmla="*/ 2026659 h 2083506"/>
              <a:gd name="connsiteX103" fmla="*/ 6528565 w 12191999"/>
              <a:gd name="connsiteY103" fmla="*/ 2028600 h 2083506"/>
              <a:gd name="connsiteX104" fmla="*/ 6517741 w 12191999"/>
              <a:gd name="connsiteY104" fmla="*/ 2030558 h 2083506"/>
              <a:gd name="connsiteX105" fmla="*/ 6497855 w 12191999"/>
              <a:gd name="connsiteY105" fmla="*/ 2035650 h 2083506"/>
              <a:gd name="connsiteX106" fmla="*/ 6492785 w 12191999"/>
              <a:gd name="connsiteY106" fmla="*/ 2035444 h 2083506"/>
              <a:gd name="connsiteX107" fmla="*/ 6460692 w 12191999"/>
              <a:gd name="connsiteY107" fmla="*/ 2041321 h 2083506"/>
              <a:gd name="connsiteX108" fmla="*/ 6459609 w 12191999"/>
              <a:gd name="connsiteY108" fmla="*/ 2040851 h 2083506"/>
              <a:gd name="connsiteX109" fmla="*/ 6447765 w 12191999"/>
              <a:gd name="connsiteY109" fmla="*/ 2040102 h 2083506"/>
              <a:gd name="connsiteX110" fmla="*/ 6426590 w 12191999"/>
              <a:gd name="connsiteY110" fmla="*/ 2039928 h 2083506"/>
              <a:gd name="connsiteX111" fmla="*/ 6401693 w 12191999"/>
              <a:gd name="connsiteY111" fmla="*/ 2033537 h 2083506"/>
              <a:gd name="connsiteX112" fmla="*/ 6387141 w 12191999"/>
              <a:gd name="connsiteY112" fmla="*/ 2033161 h 2083506"/>
              <a:gd name="connsiteX113" fmla="*/ 6357846 w 12191999"/>
              <a:gd name="connsiteY113" fmla="*/ 2036782 h 2083506"/>
              <a:gd name="connsiteX114" fmla="*/ 6342914 w 12191999"/>
              <a:gd name="connsiteY114" fmla="*/ 2037585 h 2083506"/>
              <a:gd name="connsiteX115" fmla="*/ 6336300 w 12191999"/>
              <a:gd name="connsiteY115" fmla="*/ 2038781 h 2083506"/>
              <a:gd name="connsiteX116" fmla="*/ 6317178 w 12191999"/>
              <a:gd name="connsiteY116" fmla="*/ 2038968 h 2083506"/>
              <a:gd name="connsiteX117" fmla="*/ 6161427 w 12191999"/>
              <a:gd name="connsiteY117" fmla="*/ 2047338 h 2083506"/>
              <a:gd name="connsiteX118" fmla="*/ 6097339 w 12191999"/>
              <a:gd name="connsiteY118" fmla="*/ 2082438 h 2083506"/>
              <a:gd name="connsiteX119" fmla="*/ 6079059 w 12191999"/>
              <a:gd name="connsiteY119" fmla="*/ 2081299 h 2083506"/>
              <a:gd name="connsiteX120" fmla="*/ 5998439 w 12191999"/>
              <a:gd name="connsiteY120" fmla="*/ 2070958 h 2083506"/>
              <a:gd name="connsiteX121" fmla="*/ 5904290 w 12191999"/>
              <a:gd name="connsiteY121" fmla="*/ 2070255 h 2083506"/>
              <a:gd name="connsiteX122" fmla="*/ 5814867 w 12191999"/>
              <a:gd name="connsiteY122" fmla="*/ 2079032 h 2083506"/>
              <a:gd name="connsiteX123" fmla="*/ 5725743 w 12191999"/>
              <a:gd name="connsiteY123" fmla="*/ 2070558 h 2083506"/>
              <a:gd name="connsiteX124" fmla="*/ 5650546 w 12191999"/>
              <a:gd name="connsiteY124" fmla="*/ 2052412 h 2083506"/>
              <a:gd name="connsiteX125" fmla="*/ 5581284 w 12191999"/>
              <a:gd name="connsiteY125" fmla="*/ 2023175 h 2083506"/>
              <a:gd name="connsiteX126" fmla="*/ 5572593 w 12191999"/>
              <a:gd name="connsiteY126" fmla="*/ 2018391 h 2083506"/>
              <a:gd name="connsiteX127" fmla="*/ 5548580 w 12191999"/>
              <a:gd name="connsiteY127" fmla="*/ 2016951 h 2083506"/>
              <a:gd name="connsiteX128" fmla="*/ 5471173 w 12191999"/>
              <a:gd name="connsiteY128" fmla="*/ 2018786 h 2083506"/>
              <a:gd name="connsiteX129" fmla="*/ 5340320 w 12191999"/>
              <a:gd name="connsiteY129" fmla="*/ 2037611 h 2083506"/>
              <a:gd name="connsiteX130" fmla="*/ 5254376 w 12191999"/>
              <a:gd name="connsiteY130" fmla="*/ 2042928 h 2083506"/>
              <a:gd name="connsiteX131" fmla="*/ 5258035 w 12191999"/>
              <a:gd name="connsiteY131" fmla="*/ 2035649 h 2083506"/>
              <a:gd name="connsiteX132" fmla="*/ 5230622 w 12191999"/>
              <a:gd name="connsiteY132" fmla="*/ 2024576 h 2083506"/>
              <a:gd name="connsiteX133" fmla="*/ 5026203 w 12191999"/>
              <a:gd name="connsiteY133" fmla="*/ 2030162 h 2083506"/>
              <a:gd name="connsiteX134" fmla="*/ 4973988 w 12191999"/>
              <a:gd name="connsiteY134" fmla="*/ 2026668 h 2083506"/>
              <a:gd name="connsiteX135" fmla="*/ 4928030 w 12191999"/>
              <a:gd name="connsiteY135" fmla="*/ 2033642 h 2083506"/>
              <a:gd name="connsiteX136" fmla="*/ 4908970 w 12191999"/>
              <a:gd name="connsiteY136" fmla="*/ 2030033 h 2083506"/>
              <a:gd name="connsiteX137" fmla="*/ 4905679 w 12191999"/>
              <a:gd name="connsiteY137" fmla="*/ 2029300 h 2083506"/>
              <a:gd name="connsiteX138" fmla="*/ 4892525 w 12191999"/>
              <a:gd name="connsiteY138" fmla="*/ 2028768 h 2083506"/>
              <a:gd name="connsiteX139" fmla="*/ 4888818 w 12191999"/>
              <a:gd name="connsiteY139" fmla="*/ 2025619 h 2083506"/>
              <a:gd name="connsiteX140" fmla="*/ 4869018 w 12191999"/>
              <a:gd name="connsiteY140" fmla="*/ 2022668 h 2083506"/>
              <a:gd name="connsiteX141" fmla="*/ 4844804 w 12191999"/>
              <a:gd name="connsiteY141" fmla="*/ 2022527 h 2083506"/>
              <a:gd name="connsiteX142" fmla="*/ 4758778 w 12191999"/>
              <a:gd name="connsiteY142" fmla="*/ 2021694 h 2083506"/>
              <a:gd name="connsiteX143" fmla="*/ 4744748 w 12191999"/>
              <a:gd name="connsiteY143" fmla="*/ 2023396 h 2083506"/>
              <a:gd name="connsiteX144" fmla="*/ 4698956 w 12191999"/>
              <a:gd name="connsiteY144" fmla="*/ 2020558 h 2083506"/>
              <a:gd name="connsiteX145" fmla="*/ 4658147 w 12191999"/>
              <a:gd name="connsiteY145" fmla="*/ 2019920 h 2083506"/>
              <a:gd name="connsiteX146" fmla="*/ 4631706 w 12191999"/>
              <a:gd name="connsiteY146" fmla="*/ 2021274 h 2083506"/>
              <a:gd name="connsiteX147" fmla="*/ 4624776 w 12191999"/>
              <a:gd name="connsiteY147" fmla="*/ 2020152 h 2083506"/>
              <a:gd name="connsiteX148" fmla="*/ 4598150 w 12191999"/>
              <a:gd name="connsiteY148" fmla="*/ 2019429 h 2083506"/>
              <a:gd name="connsiteX149" fmla="*/ 4584588 w 12191999"/>
              <a:gd name="connsiteY149" fmla="*/ 2021092 h 2083506"/>
              <a:gd name="connsiteX150" fmla="*/ 4571203 w 12191999"/>
              <a:gd name="connsiteY150" fmla="*/ 2017263 h 2083506"/>
              <a:gd name="connsiteX151" fmla="*/ 4567930 w 12191999"/>
              <a:gd name="connsiteY151" fmla="*/ 2014458 h 2083506"/>
              <a:gd name="connsiteX152" fmla="*/ 4548984 w 12191999"/>
              <a:gd name="connsiteY152" fmla="*/ 2015717 h 2083506"/>
              <a:gd name="connsiteX153" fmla="*/ 4533451 w 12191999"/>
              <a:gd name="connsiteY153" fmla="*/ 2012976 h 2083506"/>
              <a:gd name="connsiteX154" fmla="*/ 4519910 w 12191999"/>
              <a:gd name="connsiteY154" fmla="*/ 2014768 h 2083506"/>
              <a:gd name="connsiteX155" fmla="*/ 4514290 w 12191999"/>
              <a:gd name="connsiteY155" fmla="*/ 2014364 h 2083506"/>
              <a:gd name="connsiteX156" fmla="*/ 4500320 w 12191999"/>
              <a:gd name="connsiteY156" fmla="*/ 2013007 h 2083506"/>
              <a:gd name="connsiteX157" fmla="*/ 4476219 w 12191999"/>
              <a:gd name="connsiteY157" fmla="*/ 2009993 h 2083506"/>
              <a:gd name="connsiteX158" fmla="*/ 4468701 w 12191999"/>
              <a:gd name="connsiteY158" fmla="*/ 2009574 h 2083506"/>
              <a:gd name="connsiteX159" fmla="*/ 4452333 w 12191999"/>
              <a:gd name="connsiteY159" fmla="*/ 2004964 h 2083506"/>
              <a:gd name="connsiteX160" fmla="*/ 4420644 w 12191999"/>
              <a:gd name="connsiteY160" fmla="*/ 2001021 h 2083506"/>
              <a:gd name="connsiteX161" fmla="*/ 4364856 w 12191999"/>
              <a:gd name="connsiteY161" fmla="*/ 1987267 h 2083506"/>
              <a:gd name="connsiteX162" fmla="*/ 4332062 w 12191999"/>
              <a:gd name="connsiteY162" fmla="*/ 1980703 h 2083506"/>
              <a:gd name="connsiteX163" fmla="*/ 4309876 w 12191999"/>
              <a:gd name="connsiteY163" fmla="*/ 1974653 h 2083506"/>
              <a:gd name="connsiteX164" fmla="*/ 4244391 w 12191999"/>
              <a:gd name="connsiteY164" fmla="*/ 1966109 h 2083506"/>
              <a:gd name="connsiteX165" fmla="*/ 4132071 w 12191999"/>
              <a:gd name="connsiteY165" fmla="*/ 1954813 h 2083506"/>
              <a:gd name="connsiteX166" fmla="*/ 4109069 w 12191999"/>
              <a:gd name="connsiteY166" fmla="*/ 1951778 h 2083506"/>
              <a:gd name="connsiteX167" fmla="*/ 4092908 w 12191999"/>
              <a:gd name="connsiteY167" fmla="*/ 1946662 h 2083506"/>
              <a:gd name="connsiteX168" fmla="*/ 4092306 w 12191999"/>
              <a:gd name="connsiteY168" fmla="*/ 1943291 h 2083506"/>
              <a:gd name="connsiteX169" fmla="*/ 4080234 w 12191999"/>
              <a:gd name="connsiteY169" fmla="*/ 1941219 h 2083506"/>
              <a:gd name="connsiteX170" fmla="*/ 4077778 w 12191999"/>
              <a:gd name="connsiteY170" fmla="*/ 1940145 h 2083506"/>
              <a:gd name="connsiteX171" fmla="*/ 4062936 w 12191999"/>
              <a:gd name="connsiteY171" fmla="*/ 1934506 h 2083506"/>
              <a:gd name="connsiteX172" fmla="*/ 4012506 w 12191999"/>
              <a:gd name="connsiteY172" fmla="*/ 1935475 h 2083506"/>
              <a:gd name="connsiteX173" fmla="*/ 3965880 w 12191999"/>
              <a:gd name="connsiteY173" fmla="*/ 1925968 h 2083506"/>
              <a:gd name="connsiteX174" fmla="*/ 3765338 w 12191999"/>
              <a:gd name="connsiteY174" fmla="*/ 1906649 h 2083506"/>
              <a:gd name="connsiteX175" fmla="*/ 3749493 w 12191999"/>
              <a:gd name="connsiteY175" fmla="*/ 1893071 h 2083506"/>
              <a:gd name="connsiteX176" fmla="*/ 3672704 w 12191999"/>
              <a:gd name="connsiteY176" fmla="*/ 1881383 h 2083506"/>
              <a:gd name="connsiteX177" fmla="*/ 3530082 w 12191999"/>
              <a:gd name="connsiteY177" fmla="*/ 1883187 h 2083506"/>
              <a:gd name="connsiteX178" fmla="*/ 3387664 w 12191999"/>
              <a:gd name="connsiteY178" fmla="*/ 1862579 h 2083506"/>
              <a:gd name="connsiteX179" fmla="*/ 3371681 w 12191999"/>
              <a:gd name="connsiteY179" fmla="*/ 1865293 h 2083506"/>
              <a:gd name="connsiteX180" fmla="*/ 3355305 w 12191999"/>
              <a:gd name="connsiteY180" fmla="*/ 1865842 h 2083506"/>
              <a:gd name="connsiteX181" fmla="*/ 3353790 w 12191999"/>
              <a:gd name="connsiteY181" fmla="*/ 1865158 h 2083506"/>
              <a:gd name="connsiteX182" fmla="*/ 3336210 w 12191999"/>
              <a:gd name="connsiteY182" fmla="*/ 1863564 h 2083506"/>
              <a:gd name="connsiteX183" fmla="*/ 3331381 w 12191999"/>
              <a:gd name="connsiteY183" fmla="*/ 1864716 h 2083506"/>
              <a:gd name="connsiteX184" fmla="*/ 3319012 w 12191999"/>
              <a:gd name="connsiteY184" fmla="*/ 1864093 h 2083506"/>
              <a:gd name="connsiteX185" fmla="*/ 3293818 w 12191999"/>
              <a:gd name="connsiteY185" fmla="*/ 1864135 h 2083506"/>
              <a:gd name="connsiteX186" fmla="*/ 3289881 w 12191999"/>
              <a:gd name="connsiteY186" fmla="*/ 1862954 h 2083506"/>
              <a:gd name="connsiteX187" fmla="*/ 3253090 w 12191999"/>
              <a:gd name="connsiteY187" fmla="*/ 1861164 h 2083506"/>
              <a:gd name="connsiteX188" fmla="*/ 3252949 w 12191999"/>
              <a:gd name="connsiteY188" fmla="*/ 1860574 h 2083506"/>
              <a:gd name="connsiteX189" fmla="*/ 3244187 w 12191999"/>
              <a:gd name="connsiteY189" fmla="*/ 1857604 h 2083506"/>
              <a:gd name="connsiteX190" fmla="*/ 3246570 w 12191999"/>
              <a:gd name="connsiteY190" fmla="*/ 1852946 h 2083506"/>
              <a:gd name="connsiteX191" fmla="*/ 3237810 w 12191999"/>
              <a:gd name="connsiteY191" fmla="*/ 1853064 h 2083506"/>
              <a:gd name="connsiteX192" fmla="*/ 3230822 w 12191999"/>
              <a:gd name="connsiteY192" fmla="*/ 1855474 h 2083506"/>
              <a:gd name="connsiteX193" fmla="*/ 3136549 w 12191999"/>
              <a:gd name="connsiteY193" fmla="*/ 1874037 h 2083506"/>
              <a:gd name="connsiteX194" fmla="*/ 2845754 w 12191999"/>
              <a:gd name="connsiteY194" fmla="*/ 1910932 h 2083506"/>
              <a:gd name="connsiteX195" fmla="*/ 2786878 w 12191999"/>
              <a:gd name="connsiteY195" fmla="*/ 1917162 h 2083506"/>
              <a:gd name="connsiteX196" fmla="*/ 2725298 w 12191999"/>
              <a:gd name="connsiteY196" fmla="*/ 1912340 h 2083506"/>
              <a:gd name="connsiteX197" fmla="*/ 2697754 w 12191999"/>
              <a:gd name="connsiteY197" fmla="*/ 1914863 h 2083506"/>
              <a:gd name="connsiteX198" fmla="*/ 2568063 w 12191999"/>
              <a:gd name="connsiteY198" fmla="*/ 1936283 h 2083506"/>
              <a:gd name="connsiteX199" fmla="*/ 2489784 w 12191999"/>
              <a:gd name="connsiteY199" fmla="*/ 1943720 h 2083506"/>
              <a:gd name="connsiteX200" fmla="*/ 2458978 w 12191999"/>
              <a:gd name="connsiteY200" fmla="*/ 1938095 h 2083506"/>
              <a:gd name="connsiteX201" fmla="*/ 2318712 w 12191999"/>
              <a:gd name="connsiteY201" fmla="*/ 1934474 h 2083506"/>
              <a:gd name="connsiteX202" fmla="*/ 2268709 w 12191999"/>
              <a:gd name="connsiteY202" fmla="*/ 1940521 h 2083506"/>
              <a:gd name="connsiteX203" fmla="*/ 2264080 w 12191999"/>
              <a:gd name="connsiteY203" fmla="*/ 1941232 h 2083506"/>
              <a:gd name="connsiteX204" fmla="*/ 2254684 w 12191999"/>
              <a:gd name="connsiteY204" fmla="*/ 1943524 h 2083506"/>
              <a:gd name="connsiteX205" fmla="*/ 2252523 w 12191999"/>
              <a:gd name="connsiteY205" fmla="*/ 1943004 h 2083506"/>
              <a:gd name="connsiteX206" fmla="*/ 2173350 w 12191999"/>
              <a:gd name="connsiteY206" fmla="*/ 1929202 h 2083506"/>
              <a:gd name="connsiteX207" fmla="*/ 2155266 w 12191999"/>
              <a:gd name="connsiteY207" fmla="*/ 1920267 h 2083506"/>
              <a:gd name="connsiteX208" fmla="*/ 2091013 w 12191999"/>
              <a:gd name="connsiteY208" fmla="*/ 1914631 h 2083506"/>
              <a:gd name="connsiteX209" fmla="*/ 2030712 w 12191999"/>
              <a:gd name="connsiteY209" fmla="*/ 1897690 h 2083506"/>
              <a:gd name="connsiteX210" fmla="*/ 1908838 w 12191999"/>
              <a:gd name="connsiteY210" fmla="*/ 1892222 h 2083506"/>
              <a:gd name="connsiteX211" fmla="*/ 1877796 w 12191999"/>
              <a:gd name="connsiteY211" fmla="*/ 1883887 h 2083506"/>
              <a:gd name="connsiteX212" fmla="*/ 1875824 w 12191999"/>
              <a:gd name="connsiteY212" fmla="*/ 1879265 h 2083506"/>
              <a:gd name="connsiteX213" fmla="*/ 1823048 w 12191999"/>
              <a:gd name="connsiteY213" fmla="*/ 1881064 h 2083506"/>
              <a:gd name="connsiteX214" fmla="*/ 1765736 w 12191999"/>
              <a:gd name="connsiteY214" fmla="*/ 1856578 h 2083506"/>
              <a:gd name="connsiteX215" fmla="*/ 1725669 w 12191999"/>
              <a:gd name="connsiteY215" fmla="*/ 1833744 h 2083506"/>
              <a:gd name="connsiteX216" fmla="*/ 1725216 w 12191999"/>
              <a:gd name="connsiteY216" fmla="*/ 1829447 h 2083506"/>
              <a:gd name="connsiteX217" fmla="*/ 1721485 w 12191999"/>
              <a:gd name="connsiteY217" fmla="*/ 1828960 h 2083506"/>
              <a:gd name="connsiteX218" fmla="*/ 1717786 w 12191999"/>
              <a:gd name="connsiteY218" fmla="*/ 1832224 h 2083506"/>
              <a:gd name="connsiteX219" fmla="*/ 1689907 w 12191999"/>
              <a:gd name="connsiteY219" fmla="*/ 1825425 h 2083506"/>
              <a:gd name="connsiteX220" fmla="*/ 1688093 w 12191999"/>
              <a:gd name="connsiteY220" fmla="*/ 1817391 h 2083506"/>
              <a:gd name="connsiteX221" fmla="*/ 1496789 w 12191999"/>
              <a:gd name="connsiteY221" fmla="*/ 1805297 h 2083506"/>
              <a:gd name="connsiteX222" fmla="*/ 1392839 w 12191999"/>
              <a:gd name="connsiteY222" fmla="*/ 1758649 h 2083506"/>
              <a:gd name="connsiteX223" fmla="*/ 1360872 w 12191999"/>
              <a:gd name="connsiteY223" fmla="*/ 1752441 h 2083506"/>
              <a:gd name="connsiteX224" fmla="*/ 1313885 w 12191999"/>
              <a:gd name="connsiteY224" fmla="*/ 1731785 h 2083506"/>
              <a:gd name="connsiteX225" fmla="*/ 1247665 w 12191999"/>
              <a:gd name="connsiteY225" fmla="*/ 1727765 h 2083506"/>
              <a:gd name="connsiteX226" fmla="*/ 1196850 w 12191999"/>
              <a:gd name="connsiteY226" fmla="*/ 1729622 h 2083506"/>
              <a:gd name="connsiteX227" fmla="*/ 1168728 w 12191999"/>
              <a:gd name="connsiteY227" fmla="*/ 1728550 h 2083506"/>
              <a:gd name="connsiteX228" fmla="*/ 1096918 w 12191999"/>
              <a:gd name="connsiteY228" fmla="*/ 1721485 h 2083506"/>
              <a:gd name="connsiteX229" fmla="*/ 1094082 w 12191999"/>
              <a:gd name="connsiteY229" fmla="*/ 1720113 h 2083506"/>
              <a:gd name="connsiteX230" fmla="*/ 1040782 w 12191999"/>
              <a:gd name="connsiteY230" fmla="*/ 1721762 h 2083506"/>
              <a:gd name="connsiteX231" fmla="*/ 955980 w 12191999"/>
              <a:gd name="connsiteY231" fmla="*/ 1719289 h 2083506"/>
              <a:gd name="connsiteX232" fmla="*/ 926108 w 12191999"/>
              <a:gd name="connsiteY232" fmla="*/ 1715917 h 2083506"/>
              <a:gd name="connsiteX233" fmla="*/ 876049 w 12191999"/>
              <a:gd name="connsiteY233" fmla="*/ 1710422 h 2083506"/>
              <a:gd name="connsiteX234" fmla="*/ 839194 w 12191999"/>
              <a:gd name="connsiteY234" fmla="*/ 1700176 h 2083506"/>
              <a:gd name="connsiteX235" fmla="*/ 797112 w 12191999"/>
              <a:gd name="connsiteY235" fmla="*/ 1698014 h 2083506"/>
              <a:gd name="connsiteX236" fmla="*/ 786610 w 12191999"/>
              <a:gd name="connsiteY236" fmla="*/ 1705455 h 2083506"/>
              <a:gd name="connsiteX237" fmla="*/ 741833 w 12191999"/>
              <a:gd name="connsiteY237" fmla="*/ 1700566 h 2083506"/>
              <a:gd name="connsiteX238" fmla="*/ 673985 w 12191999"/>
              <a:gd name="connsiteY238" fmla="*/ 1692278 h 2083506"/>
              <a:gd name="connsiteX239" fmla="*/ 634665 w 12191999"/>
              <a:gd name="connsiteY239" fmla="*/ 1689550 h 2083506"/>
              <a:gd name="connsiteX240" fmla="*/ 527471 w 12191999"/>
              <a:gd name="connsiteY240" fmla="*/ 1679869 h 2083506"/>
              <a:gd name="connsiteX241" fmla="*/ 420260 w 12191999"/>
              <a:gd name="connsiteY241" fmla="*/ 1668475 h 2083506"/>
              <a:gd name="connsiteX242" fmla="*/ 357630 w 12191999"/>
              <a:gd name="connsiteY242" fmla="*/ 1652142 h 2083506"/>
              <a:gd name="connsiteX243" fmla="*/ 269407 w 12191999"/>
              <a:gd name="connsiteY243" fmla="*/ 1643812 h 2083506"/>
              <a:gd name="connsiteX244" fmla="*/ 254769 w 12191999"/>
              <a:gd name="connsiteY244" fmla="*/ 1641013 h 2083506"/>
              <a:gd name="connsiteX245" fmla="*/ 150763 w 12191999"/>
              <a:gd name="connsiteY245" fmla="*/ 1628143 h 2083506"/>
              <a:gd name="connsiteX246" fmla="*/ 29133 w 12191999"/>
              <a:gd name="connsiteY246" fmla="*/ 1626172 h 2083506"/>
              <a:gd name="connsiteX247" fmla="*/ 0 w 12191999"/>
              <a:gd name="connsiteY247" fmla="*/ 1619589 h 208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</a:cxnLst>
            <a:rect l="l" t="t" r="r" b="b"/>
            <a:pathLst>
              <a:path w="12191999" h="2083506">
                <a:moveTo>
                  <a:pt x="0" y="0"/>
                </a:moveTo>
                <a:lnTo>
                  <a:pt x="9429748" y="0"/>
                </a:lnTo>
                <a:lnTo>
                  <a:pt x="9429748" y="1"/>
                </a:lnTo>
                <a:lnTo>
                  <a:pt x="12191999" y="1"/>
                </a:lnTo>
                <a:lnTo>
                  <a:pt x="12191999" y="1164372"/>
                </a:lnTo>
                <a:lnTo>
                  <a:pt x="12147852" y="1163783"/>
                </a:lnTo>
                <a:cubicBezTo>
                  <a:pt x="12063101" y="1189107"/>
                  <a:pt x="12045020" y="1156925"/>
                  <a:pt x="11993604" y="1153496"/>
                </a:cubicBezTo>
                <a:cubicBezTo>
                  <a:pt x="11954216" y="1165241"/>
                  <a:pt x="11911195" y="1167350"/>
                  <a:pt x="11865319" y="1176624"/>
                </a:cubicBezTo>
                <a:cubicBezTo>
                  <a:pt x="11822513" y="1184682"/>
                  <a:pt x="11766915" y="1201558"/>
                  <a:pt x="11718353" y="1209136"/>
                </a:cubicBezTo>
                <a:cubicBezTo>
                  <a:pt x="11675379" y="1217463"/>
                  <a:pt x="11638007" y="1216639"/>
                  <a:pt x="11609067" y="1218512"/>
                </a:cubicBezTo>
                <a:cubicBezTo>
                  <a:pt x="11597582" y="1221322"/>
                  <a:pt x="11554280" y="1243577"/>
                  <a:pt x="11545958" y="1240430"/>
                </a:cubicBezTo>
                <a:lnTo>
                  <a:pt x="11445770" y="1225780"/>
                </a:lnTo>
                <a:cubicBezTo>
                  <a:pt x="11425543" y="1230782"/>
                  <a:pt x="11413740" y="1222096"/>
                  <a:pt x="11398842" y="1227250"/>
                </a:cubicBezTo>
                <a:cubicBezTo>
                  <a:pt x="11367060" y="1233093"/>
                  <a:pt x="11269285" y="1263712"/>
                  <a:pt x="11240093" y="1266797"/>
                </a:cubicBezTo>
                <a:cubicBezTo>
                  <a:pt x="11197297" y="1273685"/>
                  <a:pt x="11181311" y="1272682"/>
                  <a:pt x="11141364" y="1288059"/>
                </a:cubicBezTo>
                <a:cubicBezTo>
                  <a:pt x="11099891" y="1305386"/>
                  <a:pt x="11051533" y="1319157"/>
                  <a:pt x="11015396" y="1353104"/>
                </a:cubicBezTo>
                <a:cubicBezTo>
                  <a:pt x="11009424" y="1362217"/>
                  <a:pt x="10992328" y="1361966"/>
                  <a:pt x="10973905" y="1365109"/>
                </a:cubicBezTo>
                <a:cubicBezTo>
                  <a:pt x="10955482" y="1368254"/>
                  <a:pt x="10907369" y="1372817"/>
                  <a:pt x="10904858" y="1371966"/>
                </a:cubicBezTo>
                <a:cubicBezTo>
                  <a:pt x="10880521" y="1379494"/>
                  <a:pt x="10873670" y="1399734"/>
                  <a:pt x="10827883" y="1410270"/>
                </a:cubicBezTo>
                <a:cubicBezTo>
                  <a:pt x="10790248" y="1415655"/>
                  <a:pt x="10724899" y="1420726"/>
                  <a:pt x="10690996" y="1426394"/>
                </a:cubicBezTo>
                <a:cubicBezTo>
                  <a:pt x="10676463" y="1423331"/>
                  <a:pt x="10634514" y="1436908"/>
                  <a:pt x="10624461" y="1444283"/>
                </a:cubicBezTo>
                <a:cubicBezTo>
                  <a:pt x="10601952" y="1468442"/>
                  <a:pt x="10536224" y="1460228"/>
                  <a:pt x="10517208" y="1478947"/>
                </a:cubicBezTo>
                <a:cubicBezTo>
                  <a:pt x="10509508" y="1482271"/>
                  <a:pt x="10505833" y="1468818"/>
                  <a:pt x="10497937" y="1469831"/>
                </a:cubicBezTo>
                <a:lnTo>
                  <a:pt x="10471201" y="1486037"/>
                </a:lnTo>
                <a:lnTo>
                  <a:pt x="10448263" y="1478223"/>
                </a:lnTo>
                <a:lnTo>
                  <a:pt x="10388089" y="1507175"/>
                </a:lnTo>
                <a:cubicBezTo>
                  <a:pt x="10350285" y="1513081"/>
                  <a:pt x="10383281" y="1526586"/>
                  <a:pt x="10333720" y="1515848"/>
                </a:cubicBezTo>
                <a:cubicBezTo>
                  <a:pt x="10286428" y="1526223"/>
                  <a:pt x="10174884" y="1550019"/>
                  <a:pt x="10104338" y="1569424"/>
                </a:cubicBezTo>
                <a:cubicBezTo>
                  <a:pt x="10066963" y="1581564"/>
                  <a:pt x="9967395" y="1605712"/>
                  <a:pt x="9910445" y="1632275"/>
                </a:cubicBezTo>
                <a:cubicBezTo>
                  <a:pt x="9856131" y="1644130"/>
                  <a:pt x="9831118" y="1689967"/>
                  <a:pt x="9770872" y="1688088"/>
                </a:cubicBezTo>
                <a:cubicBezTo>
                  <a:pt x="9769882" y="1691843"/>
                  <a:pt x="9737016" y="1697044"/>
                  <a:pt x="9733849" y="1700034"/>
                </a:cubicBezTo>
                <a:lnTo>
                  <a:pt x="9703714" y="1730093"/>
                </a:lnTo>
                <a:lnTo>
                  <a:pt x="9698351" y="1730377"/>
                </a:lnTo>
                <a:lnTo>
                  <a:pt x="9632895" y="1736363"/>
                </a:lnTo>
                <a:lnTo>
                  <a:pt x="9569107" y="1741010"/>
                </a:lnTo>
                <a:cubicBezTo>
                  <a:pt x="9558961" y="1745882"/>
                  <a:pt x="9548028" y="1750646"/>
                  <a:pt x="9536451" y="1755120"/>
                </a:cubicBezTo>
                <a:lnTo>
                  <a:pt x="9529385" y="1757515"/>
                </a:lnTo>
                <a:lnTo>
                  <a:pt x="9498527" y="1753117"/>
                </a:lnTo>
                <a:lnTo>
                  <a:pt x="9436642" y="1755478"/>
                </a:lnTo>
                <a:lnTo>
                  <a:pt x="9429748" y="1756317"/>
                </a:lnTo>
                <a:lnTo>
                  <a:pt x="9429748" y="1768745"/>
                </a:lnTo>
                <a:lnTo>
                  <a:pt x="9425802" y="1769273"/>
                </a:lnTo>
                <a:cubicBezTo>
                  <a:pt x="9390751" y="1773262"/>
                  <a:pt x="9371406" y="1773457"/>
                  <a:pt x="9349763" y="1776107"/>
                </a:cubicBezTo>
                <a:cubicBezTo>
                  <a:pt x="9314721" y="1782260"/>
                  <a:pt x="9277650" y="1796217"/>
                  <a:pt x="9256503" y="1800699"/>
                </a:cubicBezTo>
                <a:lnTo>
                  <a:pt x="9222873" y="1803003"/>
                </a:lnTo>
                <a:lnTo>
                  <a:pt x="9224095" y="1807355"/>
                </a:lnTo>
                <a:lnTo>
                  <a:pt x="9211603" y="1807675"/>
                </a:lnTo>
                <a:lnTo>
                  <a:pt x="9183719" y="1807781"/>
                </a:lnTo>
                <a:cubicBezTo>
                  <a:pt x="9166319" y="1808439"/>
                  <a:pt x="9117935" y="1807396"/>
                  <a:pt x="9100221" y="1808989"/>
                </a:cubicBezTo>
                <a:cubicBezTo>
                  <a:pt x="9095111" y="1813630"/>
                  <a:pt x="9087224" y="1816160"/>
                  <a:pt x="9077439" y="1817333"/>
                </a:cubicBezTo>
                <a:lnTo>
                  <a:pt x="9055889" y="1817464"/>
                </a:lnTo>
                <a:lnTo>
                  <a:pt x="8930912" y="1828648"/>
                </a:lnTo>
                <a:lnTo>
                  <a:pt x="8913729" y="1829483"/>
                </a:lnTo>
                <a:lnTo>
                  <a:pt x="8904423" y="1833234"/>
                </a:lnTo>
                <a:cubicBezTo>
                  <a:pt x="8897319" y="1833982"/>
                  <a:pt x="8876911" y="1833498"/>
                  <a:pt x="8871099" y="1833979"/>
                </a:cubicBezTo>
                <a:lnTo>
                  <a:pt x="8869557" y="1836113"/>
                </a:lnTo>
                <a:cubicBezTo>
                  <a:pt x="8851043" y="1839524"/>
                  <a:pt x="8781405" y="1850882"/>
                  <a:pt x="8760021" y="1854442"/>
                </a:cubicBezTo>
                <a:cubicBezTo>
                  <a:pt x="8755749" y="1851161"/>
                  <a:pt x="8746183" y="1856343"/>
                  <a:pt x="8741254" y="1857469"/>
                </a:cubicBezTo>
                <a:cubicBezTo>
                  <a:pt x="8740491" y="1855259"/>
                  <a:pt x="8728559" y="1854585"/>
                  <a:pt x="8725039" y="1856552"/>
                </a:cubicBezTo>
                <a:cubicBezTo>
                  <a:pt x="8641157" y="1867333"/>
                  <a:pt x="8683145" y="1845054"/>
                  <a:pt x="8635265" y="1859168"/>
                </a:cubicBezTo>
                <a:cubicBezTo>
                  <a:pt x="8626795" y="1860103"/>
                  <a:pt x="8619931" y="1859212"/>
                  <a:pt x="8613911" y="1857561"/>
                </a:cubicBezTo>
                <a:lnTo>
                  <a:pt x="8604931" y="1854170"/>
                </a:lnTo>
                <a:lnTo>
                  <a:pt x="8570171" y="1860579"/>
                </a:lnTo>
                <a:cubicBezTo>
                  <a:pt x="8553049" y="1862813"/>
                  <a:pt x="8535028" y="1864294"/>
                  <a:pt x="8516537" y="1864971"/>
                </a:cubicBezTo>
                <a:cubicBezTo>
                  <a:pt x="8512388" y="1860455"/>
                  <a:pt x="8497874" y="1866870"/>
                  <a:pt x="8491046" y="1868141"/>
                </a:cubicBezTo>
                <a:cubicBezTo>
                  <a:pt x="8490975" y="1865191"/>
                  <a:pt x="8475847" y="1863778"/>
                  <a:pt x="8470478" y="1866216"/>
                </a:cubicBezTo>
                <a:cubicBezTo>
                  <a:pt x="8357654" y="1876758"/>
                  <a:pt x="8421139" y="1849210"/>
                  <a:pt x="8353433" y="1865729"/>
                </a:cubicBezTo>
                <a:lnTo>
                  <a:pt x="8347675" y="1865075"/>
                </a:lnTo>
                <a:lnTo>
                  <a:pt x="8343939" y="1865677"/>
                </a:lnTo>
                <a:cubicBezTo>
                  <a:pt x="8309852" y="1870841"/>
                  <a:pt x="8272587" y="1875809"/>
                  <a:pt x="8221566" y="1881148"/>
                </a:cubicBezTo>
                <a:cubicBezTo>
                  <a:pt x="8158043" y="1892960"/>
                  <a:pt x="8095547" y="1914042"/>
                  <a:pt x="8066095" y="1919902"/>
                </a:cubicBezTo>
                <a:cubicBezTo>
                  <a:pt x="8058949" y="1919234"/>
                  <a:pt x="8051921" y="1917862"/>
                  <a:pt x="8044849" y="1916308"/>
                </a:cubicBezTo>
                <a:lnTo>
                  <a:pt x="8041142" y="1915506"/>
                </a:lnTo>
                <a:lnTo>
                  <a:pt x="8022159" y="1911521"/>
                </a:lnTo>
                <a:lnTo>
                  <a:pt x="7944932" y="1917265"/>
                </a:lnTo>
                <a:lnTo>
                  <a:pt x="7879011" y="1928570"/>
                </a:lnTo>
                <a:lnTo>
                  <a:pt x="7865529" y="1934399"/>
                </a:lnTo>
                <a:lnTo>
                  <a:pt x="7774801" y="1947969"/>
                </a:lnTo>
                <a:lnTo>
                  <a:pt x="7748398" y="1955982"/>
                </a:lnTo>
                <a:lnTo>
                  <a:pt x="7740684" y="1955717"/>
                </a:lnTo>
                <a:cubicBezTo>
                  <a:pt x="7728362" y="1958584"/>
                  <a:pt x="7714099" y="1968442"/>
                  <a:pt x="7712976" y="1960442"/>
                </a:cubicBezTo>
                <a:lnTo>
                  <a:pt x="7699956" y="1966104"/>
                </a:lnTo>
                <a:lnTo>
                  <a:pt x="7684158" y="1962927"/>
                </a:lnTo>
                <a:cubicBezTo>
                  <a:pt x="7674684" y="1962643"/>
                  <a:pt x="7652105" y="1963177"/>
                  <a:pt x="7643109" y="1964400"/>
                </a:cubicBezTo>
                <a:lnTo>
                  <a:pt x="7630180" y="1970266"/>
                </a:lnTo>
                <a:lnTo>
                  <a:pt x="7609131" y="1971774"/>
                </a:lnTo>
                <a:cubicBezTo>
                  <a:pt x="7596694" y="1971644"/>
                  <a:pt x="7570258" y="1969757"/>
                  <a:pt x="7555555" y="1969491"/>
                </a:cubicBezTo>
                <a:cubicBezTo>
                  <a:pt x="7541460" y="1966540"/>
                  <a:pt x="7530571" y="1964848"/>
                  <a:pt x="7520919" y="1970177"/>
                </a:cubicBezTo>
                <a:cubicBezTo>
                  <a:pt x="7500295" y="1966884"/>
                  <a:pt x="7480780" y="1949401"/>
                  <a:pt x="7456258" y="1960468"/>
                </a:cubicBezTo>
                <a:cubicBezTo>
                  <a:pt x="7434946" y="1957506"/>
                  <a:pt x="7435772" y="1952500"/>
                  <a:pt x="7393047" y="1952408"/>
                </a:cubicBezTo>
                <a:cubicBezTo>
                  <a:pt x="7356520" y="1952860"/>
                  <a:pt x="7236307" y="1958626"/>
                  <a:pt x="7199912" y="1959913"/>
                </a:cubicBezTo>
                <a:cubicBezTo>
                  <a:pt x="7176501" y="1959942"/>
                  <a:pt x="7160098" y="1958343"/>
                  <a:pt x="7146774" y="1956641"/>
                </a:cubicBezTo>
                <a:lnTo>
                  <a:pt x="7122244" y="1953891"/>
                </a:lnTo>
                <a:lnTo>
                  <a:pt x="7032241" y="1962723"/>
                </a:lnTo>
                <a:cubicBezTo>
                  <a:pt x="6997214" y="1965198"/>
                  <a:pt x="6963725" y="1968396"/>
                  <a:pt x="6941492" y="1976868"/>
                </a:cubicBezTo>
                <a:cubicBezTo>
                  <a:pt x="6947015" y="1970398"/>
                  <a:pt x="6923088" y="1965379"/>
                  <a:pt x="6906514" y="1968589"/>
                </a:cubicBezTo>
                <a:cubicBezTo>
                  <a:pt x="6925890" y="1943204"/>
                  <a:pt x="6840983" y="1991464"/>
                  <a:pt x="6826395" y="1974141"/>
                </a:cubicBezTo>
                <a:cubicBezTo>
                  <a:pt x="6825676" y="1990223"/>
                  <a:pt x="6751393" y="2017492"/>
                  <a:pt x="6716431" y="2004297"/>
                </a:cubicBezTo>
                <a:cubicBezTo>
                  <a:pt x="6663167" y="2007518"/>
                  <a:pt x="6625450" y="2020811"/>
                  <a:pt x="6569607" y="2015496"/>
                </a:cubicBezTo>
                <a:cubicBezTo>
                  <a:pt x="6567874" y="2017648"/>
                  <a:pt x="6565034" y="2019449"/>
                  <a:pt x="6561430" y="2020996"/>
                </a:cubicBezTo>
                <a:lnTo>
                  <a:pt x="6549371" y="2024747"/>
                </a:lnTo>
                <a:lnTo>
                  <a:pt x="6547040" y="2024474"/>
                </a:lnTo>
                <a:cubicBezTo>
                  <a:pt x="6537882" y="2024425"/>
                  <a:pt x="6533193" y="2025332"/>
                  <a:pt x="6530482" y="2026659"/>
                </a:cubicBezTo>
                <a:lnTo>
                  <a:pt x="6528565" y="2028600"/>
                </a:lnTo>
                <a:lnTo>
                  <a:pt x="6517741" y="2030558"/>
                </a:lnTo>
                <a:lnTo>
                  <a:pt x="6497855" y="2035650"/>
                </a:lnTo>
                <a:lnTo>
                  <a:pt x="6492785" y="2035444"/>
                </a:lnTo>
                <a:lnTo>
                  <a:pt x="6460692" y="2041321"/>
                </a:lnTo>
                <a:lnTo>
                  <a:pt x="6459609" y="2040851"/>
                </a:lnTo>
                <a:cubicBezTo>
                  <a:pt x="6456451" y="2039933"/>
                  <a:pt x="6452734" y="2039508"/>
                  <a:pt x="6447765" y="2040102"/>
                </a:cubicBezTo>
                <a:cubicBezTo>
                  <a:pt x="6446007" y="2031126"/>
                  <a:pt x="6441093" y="2037380"/>
                  <a:pt x="6426590" y="2039928"/>
                </a:cubicBezTo>
                <a:cubicBezTo>
                  <a:pt x="6423606" y="2033241"/>
                  <a:pt x="6413230" y="2032925"/>
                  <a:pt x="6401693" y="2033537"/>
                </a:cubicBezTo>
                <a:lnTo>
                  <a:pt x="6387141" y="2033161"/>
                </a:lnTo>
                <a:lnTo>
                  <a:pt x="6357846" y="2036782"/>
                </a:lnTo>
                <a:lnTo>
                  <a:pt x="6342914" y="2037585"/>
                </a:lnTo>
                <a:lnTo>
                  <a:pt x="6336300" y="2038781"/>
                </a:lnTo>
                <a:lnTo>
                  <a:pt x="6317178" y="2038968"/>
                </a:lnTo>
                <a:lnTo>
                  <a:pt x="6161427" y="2047338"/>
                </a:lnTo>
                <a:cubicBezTo>
                  <a:pt x="6147824" y="2057658"/>
                  <a:pt x="6118908" y="2077615"/>
                  <a:pt x="6097339" y="2082438"/>
                </a:cubicBezTo>
                <a:cubicBezTo>
                  <a:pt x="6090149" y="2084046"/>
                  <a:pt x="6083776" y="2083972"/>
                  <a:pt x="6079059" y="2081299"/>
                </a:cubicBezTo>
                <a:cubicBezTo>
                  <a:pt x="6063900" y="2082334"/>
                  <a:pt x="6011621" y="2084537"/>
                  <a:pt x="5998439" y="2070958"/>
                </a:cubicBezTo>
                <a:cubicBezTo>
                  <a:pt x="5976443" y="2071759"/>
                  <a:pt x="5925514" y="2069780"/>
                  <a:pt x="5904290" y="2070255"/>
                </a:cubicBezTo>
                <a:cubicBezTo>
                  <a:pt x="5871515" y="2066244"/>
                  <a:pt x="5843986" y="2088249"/>
                  <a:pt x="5814867" y="2079032"/>
                </a:cubicBezTo>
                <a:cubicBezTo>
                  <a:pt x="5792003" y="2070559"/>
                  <a:pt x="5750009" y="2076273"/>
                  <a:pt x="5725743" y="2070558"/>
                </a:cubicBezTo>
                <a:cubicBezTo>
                  <a:pt x="5716432" y="2058355"/>
                  <a:pt x="5667424" y="2047322"/>
                  <a:pt x="5650546" y="2052412"/>
                </a:cubicBezTo>
                <a:cubicBezTo>
                  <a:pt x="5614627" y="2046084"/>
                  <a:pt x="5608108" y="2028306"/>
                  <a:pt x="5581284" y="2023175"/>
                </a:cubicBezTo>
                <a:lnTo>
                  <a:pt x="5572593" y="2018391"/>
                </a:lnTo>
                <a:lnTo>
                  <a:pt x="5548580" y="2016951"/>
                </a:lnTo>
                <a:cubicBezTo>
                  <a:pt x="5523726" y="2017783"/>
                  <a:pt x="5498337" y="2019663"/>
                  <a:pt x="5471173" y="2018786"/>
                </a:cubicBezTo>
                <a:cubicBezTo>
                  <a:pt x="5447687" y="2003020"/>
                  <a:pt x="5353807" y="2022324"/>
                  <a:pt x="5340320" y="2037611"/>
                </a:cubicBezTo>
                <a:cubicBezTo>
                  <a:pt x="5340015" y="2024215"/>
                  <a:pt x="5271937" y="2042455"/>
                  <a:pt x="5254376" y="2042928"/>
                </a:cubicBezTo>
                <a:cubicBezTo>
                  <a:pt x="5248522" y="2043086"/>
                  <a:pt x="5248281" y="2041270"/>
                  <a:pt x="5258035" y="2035649"/>
                </a:cubicBezTo>
                <a:cubicBezTo>
                  <a:pt x="5239374" y="2037214"/>
                  <a:pt x="5220112" y="2030252"/>
                  <a:pt x="5230622" y="2024576"/>
                </a:cubicBezTo>
                <a:cubicBezTo>
                  <a:pt x="5173932" y="2036724"/>
                  <a:pt x="5090262" y="2024645"/>
                  <a:pt x="5026203" y="2030162"/>
                </a:cubicBezTo>
                <a:cubicBezTo>
                  <a:pt x="4991280" y="2016814"/>
                  <a:pt x="5010212" y="2029164"/>
                  <a:pt x="4973988" y="2026668"/>
                </a:cubicBezTo>
                <a:cubicBezTo>
                  <a:pt x="4983896" y="2038955"/>
                  <a:pt x="4930012" y="2019774"/>
                  <a:pt x="4928030" y="2033642"/>
                </a:cubicBezTo>
                <a:cubicBezTo>
                  <a:pt x="4921501" y="2032748"/>
                  <a:pt x="4915238" y="2031445"/>
                  <a:pt x="4908970" y="2030033"/>
                </a:cubicBezTo>
                <a:lnTo>
                  <a:pt x="4905679" y="2029300"/>
                </a:lnTo>
                <a:lnTo>
                  <a:pt x="4892525" y="2028768"/>
                </a:lnTo>
                <a:lnTo>
                  <a:pt x="4888818" y="2025619"/>
                </a:lnTo>
                <a:lnTo>
                  <a:pt x="4869018" y="2022668"/>
                </a:lnTo>
                <a:cubicBezTo>
                  <a:pt x="4861602" y="2022028"/>
                  <a:pt x="4853622" y="2021880"/>
                  <a:pt x="4844804" y="2022527"/>
                </a:cubicBezTo>
                <a:cubicBezTo>
                  <a:pt x="4823110" y="2028022"/>
                  <a:pt x="4789330" y="2021287"/>
                  <a:pt x="4758778" y="2021694"/>
                </a:cubicBezTo>
                <a:lnTo>
                  <a:pt x="4744748" y="2023396"/>
                </a:lnTo>
                <a:lnTo>
                  <a:pt x="4698956" y="2020558"/>
                </a:lnTo>
                <a:cubicBezTo>
                  <a:pt x="4685921" y="2020008"/>
                  <a:pt x="4672392" y="2019718"/>
                  <a:pt x="4658147" y="2019920"/>
                </a:cubicBezTo>
                <a:lnTo>
                  <a:pt x="4631706" y="2021274"/>
                </a:lnTo>
                <a:lnTo>
                  <a:pt x="4624776" y="2020152"/>
                </a:lnTo>
                <a:cubicBezTo>
                  <a:pt x="4612703" y="2020277"/>
                  <a:pt x="4596727" y="2024226"/>
                  <a:pt x="4598150" y="2019429"/>
                </a:cubicBezTo>
                <a:lnTo>
                  <a:pt x="4584588" y="2021092"/>
                </a:lnTo>
                <a:lnTo>
                  <a:pt x="4571203" y="2017263"/>
                </a:lnTo>
                <a:cubicBezTo>
                  <a:pt x="4569736" y="2016374"/>
                  <a:pt x="4568633" y="2015427"/>
                  <a:pt x="4567930" y="2014458"/>
                </a:cubicBezTo>
                <a:lnTo>
                  <a:pt x="4548984" y="2015717"/>
                </a:lnTo>
                <a:lnTo>
                  <a:pt x="4533451" y="2012976"/>
                </a:lnTo>
                <a:lnTo>
                  <a:pt x="4519910" y="2014768"/>
                </a:lnTo>
                <a:lnTo>
                  <a:pt x="4514290" y="2014364"/>
                </a:lnTo>
                <a:lnTo>
                  <a:pt x="4500320" y="2013007"/>
                </a:lnTo>
                <a:cubicBezTo>
                  <a:pt x="4493159" y="2012056"/>
                  <a:pt x="4485144" y="2010910"/>
                  <a:pt x="4476219" y="2009993"/>
                </a:cubicBezTo>
                <a:lnTo>
                  <a:pt x="4468701" y="2009574"/>
                </a:lnTo>
                <a:lnTo>
                  <a:pt x="4452333" y="2004964"/>
                </a:lnTo>
                <a:cubicBezTo>
                  <a:pt x="4440422" y="2001479"/>
                  <a:pt x="4431048" y="1999130"/>
                  <a:pt x="4420644" y="2001021"/>
                </a:cubicBezTo>
                <a:cubicBezTo>
                  <a:pt x="4402911" y="1996519"/>
                  <a:pt x="4390524" y="1983900"/>
                  <a:pt x="4364856" y="1987267"/>
                </a:cubicBezTo>
                <a:cubicBezTo>
                  <a:pt x="4372645" y="1981550"/>
                  <a:pt x="4336350" y="1986575"/>
                  <a:pt x="4332062" y="1980703"/>
                </a:cubicBezTo>
                <a:cubicBezTo>
                  <a:pt x="4330083" y="1975974"/>
                  <a:pt x="4318612" y="1976397"/>
                  <a:pt x="4309876" y="1974653"/>
                </a:cubicBezTo>
                <a:cubicBezTo>
                  <a:pt x="4303650" y="1969824"/>
                  <a:pt x="4259693" y="1965414"/>
                  <a:pt x="4244391" y="1966109"/>
                </a:cubicBezTo>
                <a:cubicBezTo>
                  <a:pt x="4201255" y="1970914"/>
                  <a:pt x="4166558" y="1951471"/>
                  <a:pt x="4132071" y="1954813"/>
                </a:cubicBezTo>
                <a:cubicBezTo>
                  <a:pt x="4123041" y="1954358"/>
                  <a:pt x="4115554" y="1953263"/>
                  <a:pt x="4109069" y="1951778"/>
                </a:cubicBezTo>
                <a:lnTo>
                  <a:pt x="4092908" y="1946662"/>
                </a:lnTo>
                <a:cubicBezTo>
                  <a:pt x="4092707" y="1945539"/>
                  <a:pt x="4092506" y="1944415"/>
                  <a:pt x="4092306" y="1943291"/>
                </a:cubicBezTo>
                <a:lnTo>
                  <a:pt x="4080234" y="1941219"/>
                </a:lnTo>
                <a:lnTo>
                  <a:pt x="4077778" y="1940145"/>
                </a:lnTo>
                <a:cubicBezTo>
                  <a:pt x="4073105" y="1938081"/>
                  <a:pt x="4068339" y="1936119"/>
                  <a:pt x="4062936" y="1934506"/>
                </a:cubicBezTo>
                <a:cubicBezTo>
                  <a:pt x="4048082" y="1947155"/>
                  <a:pt x="4014523" y="1922869"/>
                  <a:pt x="4012506" y="1935475"/>
                </a:cubicBezTo>
                <a:cubicBezTo>
                  <a:pt x="3980228" y="1928812"/>
                  <a:pt x="3986775" y="1942559"/>
                  <a:pt x="3965880" y="1925968"/>
                </a:cubicBezTo>
                <a:cubicBezTo>
                  <a:pt x="3899515" y="1923414"/>
                  <a:pt x="3830855" y="1902158"/>
                  <a:pt x="3765338" y="1906649"/>
                </a:cubicBezTo>
                <a:cubicBezTo>
                  <a:pt x="3780686" y="1902635"/>
                  <a:pt x="3768784" y="1893856"/>
                  <a:pt x="3749493" y="1893071"/>
                </a:cubicBezTo>
                <a:cubicBezTo>
                  <a:pt x="3807776" y="1876857"/>
                  <a:pt x="3656400" y="1898030"/>
                  <a:pt x="3672704" y="1881383"/>
                </a:cubicBezTo>
                <a:cubicBezTo>
                  <a:pt x="3645532" y="1893973"/>
                  <a:pt x="3537791" y="1900656"/>
                  <a:pt x="3530082" y="1883187"/>
                </a:cubicBezTo>
                <a:cubicBezTo>
                  <a:pt x="3479808" y="1875044"/>
                  <a:pt x="3426017" y="1877998"/>
                  <a:pt x="3387664" y="1862579"/>
                </a:cubicBezTo>
                <a:cubicBezTo>
                  <a:pt x="3382649" y="1863935"/>
                  <a:pt x="3377277" y="1864791"/>
                  <a:pt x="3371681" y="1865293"/>
                </a:cubicBezTo>
                <a:lnTo>
                  <a:pt x="3355305" y="1865842"/>
                </a:lnTo>
                <a:lnTo>
                  <a:pt x="3353790" y="1865158"/>
                </a:lnTo>
                <a:cubicBezTo>
                  <a:pt x="3346144" y="1863282"/>
                  <a:pt x="3340687" y="1863057"/>
                  <a:pt x="3336210" y="1863564"/>
                </a:cubicBezTo>
                <a:lnTo>
                  <a:pt x="3331381" y="1864716"/>
                </a:lnTo>
                <a:lnTo>
                  <a:pt x="3319012" y="1864093"/>
                </a:lnTo>
                <a:lnTo>
                  <a:pt x="3293818" y="1864135"/>
                </a:lnTo>
                <a:lnTo>
                  <a:pt x="3289881" y="1862954"/>
                </a:lnTo>
                <a:lnTo>
                  <a:pt x="3253090" y="1861164"/>
                </a:lnTo>
                <a:cubicBezTo>
                  <a:pt x="3253042" y="1860968"/>
                  <a:pt x="3252996" y="1860771"/>
                  <a:pt x="3252949" y="1860574"/>
                </a:cubicBezTo>
                <a:cubicBezTo>
                  <a:pt x="3251799" y="1859213"/>
                  <a:pt x="3249368" y="1858131"/>
                  <a:pt x="3244187" y="1857604"/>
                </a:cubicBezTo>
                <a:cubicBezTo>
                  <a:pt x="3250860" y="1853873"/>
                  <a:pt x="3250577" y="1852999"/>
                  <a:pt x="3246570" y="1852946"/>
                </a:cubicBezTo>
                <a:lnTo>
                  <a:pt x="3237810" y="1853064"/>
                </a:lnTo>
                <a:lnTo>
                  <a:pt x="3230822" y="1855474"/>
                </a:lnTo>
                <a:cubicBezTo>
                  <a:pt x="3206812" y="1862286"/>
                  <a:pt x="3176733" y="1868865"/>
                  <a:pt x="3136549" y="1874037"/>
                </a:cubicBezTo>
                <a:cubicBezTo>
                  <a:pt x="3081163" y="1880168"/>
                  <a:pt x="2902557" y="1900580"/>
                  <a:pt x="2845754" y="1910932"/>
                </a:cubicBezTo>
                <a:cubicBezTo>
                  <a:pt x="2860822" y="1944376"/>
                  <a:pt x="2813389" y="1905358"/>
                  <a:pt x="2786878" y="1917162"/>
                </a:cubicBezTo>
                <a:cubicBezTo>
                  <a:pt x="2766803" y="1917398"/>
                  <a:pt x="2741628" y="1915886"/>
                  <a:pt x="2725298" y="1912340"/>
                </a:cubicBezTo>
                <a:cubicBezTo>
                  <a:pt x="2716680" y="1911427"/>
                  <a:pt x="2707572" y="1911972"/>
                  <a:pt x="2697754" y="1914863"/>
                </a:cubicBezTo>
                <a:cubicBezTo>
                  <a:pt x="2667185" y="1939014"/>
                  <a:pt x="2622149" y="1926211"/>
                  <a:pt x="2568063" y="1936283"/>
                </a:cubicBezTo>
                <a:cubicBezTo>
                  <a:pt x="2552625" y="1932001"/>
                  <a:pt x="2502682" y="1953378"/>
                  <a:pt x="2489784" y="1943720"/>
                </a:cubicBezTo>
                <a:cubicBezTo>
                  <a:pt x="2478524" y="1943155"/>
                  <a:pt x="2467418" y="1949411"/>
                  <a:pt x="2458978" y="1938095"/>
                </a:cubicBezTo>
                <a:cubicBezTo>
                  <a:pt x="2417552" y="1934639"/>
                  <a:pt x="2366376" y="1931293"/>
                  <a:pt x="2318712" y="1934474"/>
                </a:cubicBezTo>
                <a:cubicBezTo>
                  <a:pt x="2296029" y="1936526"/>
                  <a:pt x="2282069" y="1938434"/>
                  <a:pt x="2268709" y="1940521"/>
                </a:cubicBezTo>
                <a:lnTo>
                  <a:pt x="2264080" y="1941232"/>
                </a:lnTo>
                <a:lnTo>
                  <a:pt x="2254684" y="1943524"/>
                </a:lnTo>
                <a:lnTo>
                  <a:pt x="2252523" y="1943004"/>
                </a:lnTo>
                <a:lnTo>
                  <a:pt x="2173350" y="1929202"/>
                </a:lnTo>
                <a:lnTo>
                  <a:pt x="2155266" y="1920267"/>
                </a:lnTo>
                <a:lnTo>
                  <a:pt x="2091013" y="1914631"/>
                </a:lnTo>
                <a:cubicBezTo>
                  <a:pt x="2033357" y="1920614"/>
                  <a:pt x="2070513" y="1905065"/>
                  <a:pt x="2030712" y="1897690"/>
                </a:cubicBezTo>
                <a:cubicBezTo>
                  <a:pt x="1994539" y="1893055"/>
                  <a:pt x="1958569" y="1883188"/>
                  <a:pt x="1908838" y="1892222"/>
                </a:cubicBezTo>
                <a:cubicBezTo>
                  <a:pt x="1897236" y="1896147"/>
                  <a:pt x="1883338" y="1892415"/>
                  <a:pt x="1877796" y="1883887"/>
                </a:cubicBezTo>
                <a:cubicBezTo>
                  <a:pt x="1876842" y="1882419"/>
                  <a:pt x="1876177" y="1880863"/>
                  <a:pt x="1875824" y="1879265"/>
                </a:cubicBezTo>
                <a:cubicBezTo>
                  <a:pt x="1843474" y="1887199"/>
                  <a:pt x="1841511" y="1873818"/>
                  <a:pt x="1823048" y="1881064"/>
                </a:cubicBezTo>
                <a:cubicBezTo>
                  <a:pt x="1792640" y="1872164"/>
                  <a:pt x="1782358" y="1850450"/>
                  <a:pt x="1765736" y="1856578"/>
                </a:cubicBezTo>
                <a:cubicBezTo>
                  <a:pt x="1753024" y="1849107"/>
                  <a:pt x="1745932" y="1828316"/>
                  <a:pt x="1725669" y="1833744"/>
                </a:cubicBezTo>
                <a:cubicBezTo>
                  <a:pt x="1727428" y="1831405"/>
                  <a:pt x="1726953" y="1830157"/>
                  <a:pt x="1725216" y="1829447"/>
                </a:cubicBezTo>
                <a:lnTo>
                  <a:pt x="1721485" y="1828960"/>
                </a:lnTo>
                <a:lnTo>
                  <a:pt x="1717786" y="1832224"/>
                </a:lnTo>
                <a:cubicBezTo>
                  <a:pt x="1703445" y="1843277"/>
                  <a:pt x="1706547" y="1827935"/>
                  <a:pt x="1689907" y="1825425"/>
                </a:cubicBezTo>
                <a:cubicBezTo>
                  <a:pt x="1682338" y="1823445"/>
                  <a:pt x="1685181" y="1820226"/>
                  <a:pt x="1688093" y="1817391"/>
                </a:cubicBezTo>
                <a:lnTo>
                  <a:pt x="1496789" y="1805297"/>
                </a:lnTo>
                <a:cubicBezTo>
                  <a:pt x="1463551" y="1793913"/>
                  <a:pt x="1426345" y="1786892"/>
                  <a:pt x="1392839" y="1758649"/>
                </a:cubicBezTo>
                <a:cubicBezTo>
                  <a:pt x="1386461" y="1750573"/>
                  <a:pt x="1374031" y="1756918"/>
                  <a:pt x="1360872" y="1752441"/>
                </a:cubicBezTo>
                <a:cubicBezTo>
                  <a:pt x="1347711" y="1747963"/>
                  <a:pt x="1332751" y="1735898"/>
                  <a:pt x="1313885" y="1731785"/>
                </a:cubicBezTo>
                <a:cubicBezTo>
                  <a:pt x="1281989" y="1726305"/>
                  <a:pt x="1256405" y="1739744"/>
                  <a:pt x="1247665" y="1727765"/>
                </a:cubicBezTo>
                <a:cubicBezTo>
                  <a:pt x="1231363" y="1728538"/>
                  <a:pt x="1209120" y="1742556"/>
                  <a:pt x="1196850" y="1729622"/>
                </a:cubicBezTo>
                <a:cubicBezTo>
                  <a:pt x="1195195" y="1740224"/>
                  <a:pt x="1178147" y="1721561"/>
                  <a:pt x="1168728" y="1728550"/>
                </a:cubicBezTo>
                <a:cubicBezTo>
                  <a:pt x="1152073" y="1727193"/>
                  <a:pt x="1122804" y="1725926"/>
                  <a:pt x="1096918" y="1721485"/>
                </a:cubicBezTo>
                <a:lnTo>
                  <a:pt x="1094082" y="1720113"/>
                </a:lnTo>
                <a:lnTo>
                  <a:pt x="1040782" y="1721762"/>
                </a:lnTo>
                <a:cubicBezTo>
                  <a:pt x="987172" y="1722352"/>
                  <a:pt x="1023272" y="1708707"/>
                  <a:pt x="955980" y="1719289"/>
                </a:cubicBezTo>
                <a:cubicBezTo>
                  <a:pt x="948995" y="1714208"/>
                  <a:pt x="940521" y="1713816"/>
                  <a:pt x="926108" y="1715917"/>
                </a:cubicBezTo>
                <a:cubicBezTo>
                  <a:pt x="900077" y="1715834"/>
                  <a:pt x="902688" y="1703436"/>
                  <a:pt x="876049" y="1710422"/>
                </a:cubicBezTo>
                <a:cubicBezTo>
                  <a:pt x="881084" y="1703830"/>
                  <a:pt x="826830" y="1706893"/>
                  <a:pt x="839194" y="1700176"/>
                </a:cubicBezTo>
                <a:cubicBezTo>
                  <a:pt x="822548" y="1693764"/>
                  <a:pt x="813674" y="1703628"/>
                  <a:pt x="797112" y="1698014"/>
                </a:cubicBezTo>
                <a:cubicBezTo>
                  <a:pt x="778195" y="1696418"/>
                  <a:pt x="807647" y="1705364"/>
                  <a:pt x="786610" y="1705455"/>
                </a:cubicBezTo>
                <a:cubicBezTo>
                  <a:pt x="761170" y="1704357"/>
                  <a:pt x="760599" y="1716610"/>
                  <a:pt x="741833" y="1700566"/>
                </a:cubicBezTo>
                <a:lnTo>
                  <a:pt x="673985" y="1692278"/>
                </a:lnTo>
                <a:cubicBezTo>
                  <a:pt x="658515" y="1695829"/>
                  <a:pt x="646395" y="1693620"/>
                  <a:pt x="634665" y="1689550"/>
                </a:cubicBezTo>
                <a:cubicBezTo>
                  <a:pt x="599149" y="1689690"/>
                  <a:pt x="567176" y="1683160"/>
                  <a:pt x="527471" y="1679869"/>
                </a:cubicBezTo>
                <a:cubicBezTo>
                  <a:pt x="484099" y="1683240"/>
                  <a:pt x="462693" y="1671949"/>
                  <a:pt x="420260" y="1668475"/>
                </a:cubicBezTo>
                <a:cubicBezTo>
                  <a:pt x="377482" y="1677390"/>
                  <a:pt x="393500" y="1652730"/>
                  <a:pt x="357630" y="1652142"/>
                </a:cubicBezTo>
                <a:cubicBezTo>
                  <a:pt x="298692" y="1659518"/>
                  <a:pt x="359631" y="1643849"/>
                  <a:pt x="269407" y="1643812"/>
                </a:cubicBezTo>
                <a:cubicBezTo>
                  <a:pt x="264204" y="1645215"/>
                  <a:pt x="253436" y="1643159"/>
                  <a:pt x="254769" y="1641013"/>
                </a:cubicBezTo>
                <a:cubicBezTo>
                  <a:pt x="234996" y="1641090"/>
                  <a:pt x="179093" y="1626583"/>
                  <a:pt x="150763" y="1628143"/>
                </a:cubicBezTo>
                <a:cubicBezTo>
                  <a:pt x="96232" y="1619954"/>
                  <a:pt x="68845" y="1629422"/>
                  <a:pt x="29133" y="1626172"/>
                </a:cubicBezTo>
                <a:lnTo>
                  <a:pt x="0" y="16195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29856F-0DD7-C65D-EA62-7CC6EC10B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675" y="494414"/>
            <a:ext cx="10534650" cy="81740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is an LLM?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49F89A8-148D-D431-E0D5-93C9924D9F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21820" y="2354239"/>
            <a:ext cx="9748360" cy="3948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43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3B304AB-C068-091E-931B-D1F8AB9F2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0DCC097-1DB8-4B6D-85D0-6FBA0E1CA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E0B58608-23C8-4441-994D-C6823EEE1D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2083506"/>
          </a:xfrm>
          <a:custGeom>
            <a:avLst/>
            <a:gdLst>
              <a:gd name="connsiteX0" fmla="*/ 0 w 12191999"/>
              <a:gd name="connsiteY0" fmla="*/ 0 h 2083506"/>
              <a:gd name="connsiteX1" fmla="*/ 9429748 w 12191999"/>
              <a:gd name="connsiteY1" fmla="*/ 0 h 2083506"/>
              <a:gd name="connsiteX2" fmla="*/ 9429748 w 12191999"/>
              <a:gd name="connsiteY2" fmla="*/ 1 h 2083506"/>
              <a:gd name="connsiteX3" fmla="*/ 12191999 w 12191999"/>
              <a:gd name="connsiteY3" fmla="*/ 1 h 2083506"/>
              <a:gd name="connsiteX4" fmla="*/ 12191999 w 12191999"/>
              <a:gd name="connsiteY4" fmla="*/ 1164372 h 2083506"/>
              <a:gd name="connsiteX5" fmla="*/ 12147852 w 12191999"/>
              <a:gd name="connsiteY5" fmla="*/ 1163783 h 2083506"/>
              <a:gd name="connsiteX6" fmla="*/ 11993604 w 12191999"/>
              <a:gd name="connsiteY6" fmla="*/ 1153496 h 2083506"/>
              <a:gd name="connsiteX7" fmla="*/ 11865319 w 12191999"/>
              <a:gd name="connsiteY7" fmla="*/ 1176624 h 2083506"/>
              <a:gd name="connsiteX8" fmla="*/ 11718353 w 12191999"/>
              <a:gd name="connsiteY8" fmla="*/ 1209136 h 2083506"/>
              <a:gd name="connsiteX9" fmla="*/ 11609067 w 12191999"/>
              <a:gd name="connsiteY9" fmla="*/ 1218512 h 2083506"/>
              <a:gd name="connsiteX10" fmla="*/ 11545958 w 12191999"/>
              <a:gd name="connsiteY10" fmla="*/ 1240430 h 2083506"/>
              <a:gd name="connsiteX11" fmla="*/ 11445770 w 12191999"/>
              <a:gd name="connsiteY11" fmla="*/ 1225780 h 2083506"/>
              <a:gd name="connsiteX12" fmla="*/ 11398842 w 12191999"/>
              <a:gd name="connsiteY12" fmla="*/ 1227250 h 2083506"/>
              <a:gd name="connsiteX13" fmla="*/ 11240093 w 12191999"/>
              <a:gd name="connsiteY13" fmla="*/ 1266797 h 2083506"/>
              <a:gd name="connsiteX14" fmla="*/ 11141364 w 12191999"/>
              <a:gd name="connsiteY14" fmla="*/ 1288059 h 2083506"/>
              <a:gd name="connsiteX15" fmla="*/ 11015396 w 12191999"/>
              <a:gd name="connsiteY15" fmla="*/ 1353104 h 2083506"/>
              <a:gd name="connsiteX16" fmla="*/ 10973905 w 12191999"/>
              <a:gd name="connsiteY16" fmla="*/ 1365109 h 2083506"/>
              <a:gd name="connsiteX17" fmla="*/ 10904858 w 12191999"/>
              <a:gd name="connsiteY17" fmla="*/ 1371966 h 2083506"/>
              <a:gd name="connsiteX18" fmla="*/ 10827883 w 12191999"/>
              <a:gd name="connsiteY18" fmla="*/ 1410270 h 2083506"/>
              <a:gd name="connsiteX19" fmla="*/ 10690996 w 12191999"/>
              <a:gd name="connsiteY19" fmla="*/ 1426394 h 2083506"/>
              <a:gd name="connsiteX20" fmla="*/ 10624461 w 12191999"/>
              <a:gd name="connsiteY20" fmla="*/ 1444283 h 2083506"/>
              <a:gd name="connsiteX21" fmla="*/ 10517208 w 12191999"/>
              <a:gd name="connsiteY21" fmla="*/ 1478947 h 2083506"/>
              <a:gd name="connsiteX22" fmla="*/ 10497937 w 12191999"/>
              <a:gd name="connsiteY22" fmla="*/ 1469831 h 2083506"/>
              <a:gd name="connsiteX23" fmla="*/ 10471201 w 12191999"/>
              <a:gd name="connsiteY23" fmla="*/ 1486037 h 2083506"/>
              <a:gd name="connsiteX24" fmla="*/ 10448263 w 12191999"/>
              <a:gd name="connsiteY24" fmla="*/ 1478223 h 2083506"/>
              <a:gd name="connsiteX25" fmla="*/ 10388089 w 12191999"/>
              <a:gd name="connsiteY25" fmla="*/ 1507175 h 2083506"/>
              <a:gd name="connsiteX26" fmla="*/ 10333720 w 12191999"/>
              <a:gd name="connsiteY26" fmla="*/ 1515848 h 2083506"/>
              <a:gd name="connsiteX27" fmla="*/ 10104338 w 12191999"/>
              <a:gd name="connsiteY27" fmla="*/ 1569424 h 2083506"/>
              <a:gd name="connsiteX28" fmla="*/ 9910445 w 12191999"/>
              <a:gd name="connsiteY28" fmla="*/ 1632275 h 2083506"/>
              <a:gd name="connsiteX29" fmla="*/ 9770872 w 12191999"/>
              <a:gd name="connsiteY29" fmla="*/ 1688088 h 2083506"/>
              <a:gd name="connsiteX30" fmla="*/ 9733849 w 12191999"/>
              <a:gd name="connsiteY30" fmla="*/ 1700034 h 2083506"/>
              <a:gd name="connsiteX31" fmla="*/ 9703714 w 12191999"/>
              <a:gd name="connsiteY31" fmla="*/ 1730093 h 2083506"/>
              <a:gd name="connsiteX32" fmla="*/ 9698351 w 12191999"/>
              <a:gd name="connsiteY32" fmla="*/ 1730377 h 2083506"/>
              <a:gd name="connsiteX33" fmla="*/ 9632895 w 12191999"/>
              <a:gd name="connsiteY33" fmla="*/ 1736363 h 2083506"/>
              <a:gd name="connsiteX34" fmla="*/ 9569107 w 12191999"/>
              <a:gd name="connsiteY34" fmla="*/ 1741010 h 2083506"/>
              <a:gd name="connsiteX35" fmla="*/ 9536451 w 12191999"/>
              <a:gd name="connsiteY35" fmla="*/ 1755120 h 2083506"/>
              <a:gd name="connsiteX36" fmla="*/ 9529385 w 12191999"/>
              <a:gd name="connsiteY36" fmla="*/ 1757515 h 2083506"/>
              <a:gd name="connsiteX37" fmla="*/ 9498527 w 12191999"/>
              <a:gd name="connsiteY37" fmla="*/ 1753117 h 2083506"/>
              <a:gd name="connsiteX38" fmla="*/ 9436642 w 12191999"/>
              <a:gd name="connsiteY38" fmla="*/ 1755478 h 2083506"/>
              <a:gd name="connsiteX39" fmla="*/ 9429748 w 12191999"/>
              <a:gd name="connsiteY39" fmla="*/ 1756317 h 2083506"/>
              <a:gd name="connsiteX40" fmla="*/ 9429748 w 12191999"/>
              <a:gd name="connsiteY40" fmla="*/ 1768745 h 2083506"/>
              <a:gd name="connsiteX41" fmla="*/ 9425802 w 12191999"/>
              <a:gd name="connsiteY41" fmla="*/ 1769273 h 2083506"/>
              <a:gd name="connsiteX42" fmla="*/ 9349763 w 12191999"/>
              <a:gd name="connsiteY42" fmla="*/ 1776107 h 2083506"/>
              <a:gd name="connsiteX43" fmla="*/ 9256503 w 12191999"/>
              <a:gd name="connsiteY43" fmla="*/ 1800699 h 2083506"/>
              <a:gd name="connsiteX44" fmla="*/ 9222873 w 12191999"/>
              <a:gd name="connsiteY44" fmla="*/ 1803003 h 2083506"/>
              <a:gd name="connsiteX45" fmla="*/ 9224095 w 12191999"/>
              <a:gd name="connsiteY45" fmla="*/ 1807355 h 2083506"/>
              <a:gd name="connsiteX46" fmla="*/ 9211603 w 12191999"/>
              <a:gd name="connsiteY46" fmla="*/ 1807675 h 2083506"/>
              <a:gd name="connsiteX47" fmla="*/ 9183719 w 12191999"/>
              <a:gd name="connsiteY47" fmla="*/ 1807781 h 2083506"/>
              <a:gd name="connsiteX48" fmla="*/ 9100221 w 12191999"/>
              <a:gd name="connsiteY48" fmla="*/ 1808989 h 2083506"/>
              <a:gd name="connsiteX49" fmla="*/ 9077439 w 12191999"/>
              <a:gd name="connsiteY49" fmla="*/ 1817333 h 2083506"/>
              <a:gd name="connsiteX50" fmla="*/ 9055889 w 12191999"/>
              <a:gd name="connsiteY50" fmla="*/ 1817464 h 2083506"/>
              <a:gd name="connsiteX51" fmla="*/ 8930912 w 12191999"/>
              <a:gd name="connsiteY51" fmla="*/ 1828648 h 2083506"/>
              <a:gd name="connsiteX52" fmla="*/ 8913729 w 12191999"/>
              <a:gd name="connsiteY52" fmla="*/ 1829483 h 2083506"/>
              <a:gd name="connsiteX53" fmla="*/ 8904423 w 12191999"/>
              <a:gd name="connsiteY53" fmla="*/ 1833234 h 2083506"/>
              <a:gd name="connsiteX54" fmla="*/ 8871099 w 12191999"/>
              <a:gd name="connsiteY54" fmla="*/ 1833979 h 2083506"/>
              <a:gd name="connsiteX55" fmla="*/ 8869557 w 12191999"/>
              <a:gd name="connsiteY55" fmla="*/ 1836113 h 2083506"/>
              <a:gd name="connsiteX56" fmla="*/ 8760021 w 12191999"/>
              <a:gd name="connsiteY56" fmla="*/ 1854442 h 2083506"/>
              <a:gd name="connsiteX57" fmla="*/ 8741254 w 12191999"/>
              <a:gd name="connsiteY57" fmla="*/ 1857469 h 2083506"/>
              <a:gd name="connsiteX58" fmla="*/ 8725039 w 12191999"/>
              <a:gd name="connsiteY58" fmla="*/ 1856552 h 2083506"/>
              <a:gd name="connsiteX59" fmla="*/ 8635265 w 12191999"/>
              <a:gd name="connsiteY59" fmla="*/ 1859168 h 2083506"/>
              <a:gd name="connsiteX60" fmla="*/ 8613911 w 12191999"/>
              <a:gd name="connsiteY60" fmla="*/ 1857561 h 2083506"/>
              <a:gd name="connsiteX61" fmla="*/ 8604931 w 12191999"/>
              <a:gd name="connsiteY61" fmla="*/ 1854170 h 2083506"/>
              <a:gd name="connsiteX62" fmla="*/ 8570171 w 12191999"/>
              <a:gd name="connsiteY62" fmla="*/ 1860579 h 2083506"/>
              <a:gd name="connsiteX63" fmla="*/ 8516537 w 12191999"/>
              <a:gd name="connsiteY63" fmla="*/ 1864971 h 2083506"/>
              <a:gd name="connsiteX64" fmla="*/ 8491046 w 12191999"/>
              <a:gd name="connsiteY64" fmla="*/ 1868141 h 2083506"/>
              <a:gd name="connsiteX65" fmla="*/ 8470478 w 12191999"/>
              <a:gd name="connsiteY65" fmla="*/ 1866216 h 2083506"/>
              <a:gd name="connsiteX66" fmla="*/ 8353433 w 12191999"/>
              <a:gd name="connsiteY66" fmla="*/ 1865729 h 2083506"/>
              <a:gd name="connsiteX67" fmla="*/ 8347675 w 12191999"/>
              <a:gd name="connsiteY67" fmla="*/ 1865075 h 2083506"/>
              <a:gd name="connsiteX68" fmla="*/ 8343939 w 12191999"/>
              <a:gd name="connsiteY68" fmla="*/ 1865677 h 2083506"/>
              <a:gd name="connsiteX69" fmla="*/ 8221566 w 12191999"/>
              <a:gd name="connsiteY69" fmla="*/ 1881148 h 2083506"/>
              <a:gd name="connsiteX70" fmla="*/ 8066095 w 12191999"/>
              <a:gd name="connsiteY70" fmla="*/ 1919902 h 2083506"/>
              <a:gd name="connsiteX71" fmla="*/ 8044849 w 12191999"/>
              <a:gd name="connsiteY71" fmla="*/ 1916308 h 2083506"/>
              <a:gd name="connsiteX72" fmla="*/ 8041142 w 12191999"/>
              <a:gd name="connsiteY72" fmla="*/ 1915506 h 2083506"/>
              <a:gd name="connsiteX73" fmla="*/ 8022159 w 12191999"/>
              <a:gd name="connsiteY73" fmla="*/ 1911521 h 2083506"/>
              <a:gd name="connsiteX74" fmla="*/ 7944932 w 12191999"/>
              <a:gd name="connsiteY74" fmla="*/ 1917265 h 2083506"/>
              <a:gd name="connsiteX75" fmla="*/ 7879011 w 12191999"/>
              <a:gd name="connsiteY75" fmla="*/ 1928570 h 2083506"/>
              <a:gd name="connsiteX76" fmla="*/ 7865529 w 12191999"/>
              <a:gd name="connsiteY76" fmla="*/ 1934399 h 2083506"/>
              <a:gd name="connsiteX77" fmla="*/ 7774801 w 12191999"/>
              <a:gd name="connsiteY77" fmla="*/ 1947969 h 2083506"/>
              <a:gd name="connsiteX78" fmla="*/ 7748398 w 12191999"/>
              <a:gd name="connsiteY78" fmla="*/ 1955982 h 2083506"/>
              <a:gd name="connsiteX79" fmla="*/ 7740684 w 12191999"/>
              <a:gd name="connsiteY79" fmla="*/ 1955717 h 2083506"/>
              <a:gd name="connsiteX80" fmla="*/ 7712976 w 12191999"/>
              <a:gd name="connsiteY80" fmla="*/ 1960442 h 2083506"/>
              <a:gd name="connsiteX81" fmla="*/ 7699956 w 12191999"/>
              <a:gd name="connsiteY81" fmla="*/ 1966104 h 2083506"/>
              <a:gd name="connsiteX82" fmla="*/ 7684158 w 12191999"/>
              <a:gd name="connsiteY82" fmla="*/ 1962927 h 2083506"/>
              <a:gd name="connsiteX83" fmla="*/ 7643109 w 12191999"/>
              <a:gd name="connsiteY83" fmla="*/ 1964400 h 2083506"/>
              <a:gd name="connsiteX84" fmla="*/ 7630180 w 12191999"/>
              <a:gd name="connsiteY84" fmla="*/ 1970266 h 2083506"/>
              <a:gd name="connsiteX85" fmla="*/ 7609131 w 12191999"/>
              <a:gd name="connsiteY85" fmla="*/ 1971774 h 2083506"/>
              <a:gd name="connsiteX86" fmla="*/ 7555555 w 12191999"/>
              <a:gd name="connsiteY86" fmla="*/ 1969491 h 2083506"/>
              <a:gd name="connsiteX87" fmla="*/ 7520919 w 12191999"/>
              <a:gd name="connsiteY87" fmla="*/ 1970177 h 2083506"/>
              <a:gd name="connsiteX88" fmla="*/ 7456258 w 12191999"/>
              <a:gd name="connsiteY88" fmla="*/ 1960468 h 2083506"/>
              <a:gd name="connsiteX89" fmla="*/ 7393047 w 12191999"/>
              <a:gd name="connsiteY89" fmla="*/ 1952408 h 2083506"/>
              <a:gd name="connsiteX90" fmla="*/ 7199912 w 12191999"/>
              <a:gd name="connsiteY90" fmla="*/ 1959913 h 2083506"/>
              <a:gd name="connsiteX91" fmla="*/ 7146774 w 12191999"/>
              <a:gd name="connsiteY91" fmla="*/ 1956641 h 2083506"/>
              <a:gd name="connsiteX92" fmla="*/ 7122244 w 12191999"/>
              <a:gd name="connsiteY92" fmla="*/ 1953891 h 2083506"/>
              <a:gd name="connsiteX93" fmla="*/ 7032241 w 12191999"/>
              <a:gd name="connsiteY93" fmla="*/ 1962723 h 2083506"/>
              <a:gd name="connsiteX94" fmla="*/ 6941492 w 12191999"/>
              <a:gd name="connsiteY94" fmla="*/ 1976868 h 2083506"/>
              <a:gd name="connsiteX95" fmla="*/ 6906514 w 12191999"/>
              <a:gd name="connsiteY95" fmla="*/ 1968589 h 2083506"/>
              <a:gd name="connsiteX96" fmla="*/ 6826395 w 12191999"/>
              <a:gd name="connsiteY96" fmla="*/ 1974141 h 2083506"/>
              <a:gd name="connsiteX97" fmla="*/ 6716431 w 12191999"/>
              <a:gd name="connsiteY97" fmla="*/ 2004297 h 2083506"/>
              <a:gd name="connsiteX98" fmla="*/ 6569607 w 12191999"/>
              <a:gd name="connsiteY98" fmla="*/ 2015496 h 2083506"/>
              <a:gd name="connsiteX99" fmla="*/ 6561430 w 12191999"/>
              <a:gd name="connsiteY99" fmla="*/ 2020996 h 2083506"/>
              <a:gd name="connsiteX100" fmla="*/ 6549371 w 12191999"/>
              <a:gd name="connsiteY100" fmla="*/ 2024747 h 2083506"/>
              <a:gd name="connsiteX101" fmla="*/ 6547040 w 12191999"/>
              <a:gd name="connsiteY101" fmla="*/ 2024474 h 2083506"/>
              <a:gd name="connsiteX102" fmla="*/ 6530482 w 12191999"/>
              <a:gd name="connsiteY102" fmla="*/ 2026659 h 2083506"/>
              <a:gd name="connsiteX103" fmla="*/ 6528565 w 12191999"/>
              <a:gd name="connsiteY103" fmla="*/ 2028600 h 2083506"/>
              <a:gd name="connsiteX104" fmla="*/ 6517741 w 12191999"/>
              <a:gd name="connsiteY104" fmla="*/ 2030558 h 2083506"/>
              <a:gd name="connsiteX105" fmla="*/ 6497855 w 12191999"/>
              <a:gd name="connsiteY105" fmla="*/ 2035650 h 2083506"/>
              <a:gd name="connsiteX106" fmla="*/ 6492785 w 12191999"/>
              <a:gd name="connsiteY106" fmla="*/ 2035444 h 2083506"/>
              <a:gd name="connsiteX107" fmla="*/ 6460692 w 12191999"/>
              <a:gd name="connsiteY107" fmla="*/ 2041321 h 2083506"/>
              <a:gd name="connsiteX108" fmla="*/ 6459609 w 12191999"/>
              <a:gd name="connsiteY108" fmla="*/ 2040851 h 2083506"/>
              <a:gd name="connsiteX109" fmla="*/ 6447765 w 12191999"/>
              <a:gd name="connsiteY109" fmla="*/ 2040102 h 2083506"/>
              <a:gd name="connsiteX110" fmla="*/ 6426590 w 12191999"/>
              <a:gd name="connsiteY110" fmla="*/ 2039928 h 2083506"/>
              <a:gd name="connsiteX111" fmla="*/ 6401693 w 12191999"/>
              <a:gd name="connsiteY111" fmla="*/ 2033537 h 2083506"/>
              <a:gd name="connsiteX112" fmla="*/ 6387141 w 12191999"/>
              <a:gd name="connsiteY112" fmla="*/ 2033161 h 2083506"/>
              <a:gd name="connsiteX113" fmla="*/ 6357846 w 12191999"/>
              <a:gd name="connsiteY113" fmla="*/ 2036782 h 2083506"/>
              <a:gd name="connsiteX114" fmla="*/ 6342914 w 12191999"/>
              <a:gd name="connsiteY114" fmla="*/ 2037585 h 2083506"/>
              <a:gd name="connsiteX115" fmla="*/ 6336300 w 12191999"/>
              <a:gd name="connsiteY115" fmla="*/ 2038781 h 2083506"/>
              <a:gd name="connsiteX116" fmla="*/ 6317178 w 12191999"/>
              <a:gd name="connsiteY116" fmla="*/ 2038968 h 2083506"/>
              <a:gd name="connsiteX117" fmla="*/ 6161427 w 12191999"/>
              <a:gd name="connsiteY117" fmla="*/ 2047338 h 2083506"/>
              <a:gd name="connsiteX118" fmla="*/ 6097339 w 12191999"/>
              <a:gd name="connsiteY118" fmla="*/ 2082438 h 2083506"/>
              <a:gd name="connsiteX119" fmla="*/ 6079059 w 12191999"/>
              <a:gd name="connsiteY119" fmla="*/ 2081299 h 2083506"/>
              <a:gd name="connsiteX120" fmla="*/ 5998439 w 12191999"/>
              <a:gd name="connsiteY120" fmla="*/ 2070958 h 2083506"/>
              <a:gd name="connsiteX121" fmla="*/ 5904290 w 12191999"/>
              <a:gd name="connsiteY121" fmla="*/ 2070255 h 2083506"/>
              <a:gd name="connsiteX122" fmla="*/ 5814867 w 12191999"/>
              <a:gd name="connsiteY122" fmla="*/ 2079032 h 2083506"/>
              <a:gd name="connsiteX123" fmla="*/ 5725743 w 12191999"/>
              <a:gd name="connsiteY123" fmla="*/ 2070558 h 2083506"/>
              <a:gd name="connsiteX124" fmla="*/ 5650546 w 12191999"/>
              <a:gd name="connsiteY124" fmla="*/ 2052412 h 2083506"/>
              <a:gd name="connsiteX125" fmla="*/ 5581284 w 12191999"/>
              <a:gd name="connsiteY125" fmla="*/ 2023175 h 2083506"/>
              <a:gd name="connsiteX126" fmla="*/ 5572593 w 12191999"/>
              <a:gd name="connsiteY126" fmla="*/ 2018391 h 2083506"/>
              <a:gd name="connsiteX127" fmla="*/ 5548580 w 12191999"/>
              <a:gd name="connsiteY127" fmla="*/ 2016951 h 2083506"/>
              <a:gd name="connsiteX128" fmla="*/ 5471173 w 12191999"/>
              <a:gd name="connsiteY128" fmla="*/ 2018786 h 2083506"/>
              <a:gd name="connsiteX129" fmla="*/ 5340320 w 12191999"/>
              <a:gd name="connsiteY129" fmla="*/ 2037611 h 2083506"/>
              <a:gd name="connsiteX130" fmla="*/ 5254376 w 12191999"/>
              <a:gd name="connsiteY130" fmla="*/ 2042928 h 2083506"/>
              <a:gd name="connsiteX131" fmla="*/ 5258035 w 12191999"/>
              <a:gd name="connsiteY131" fmla="*/ 2035649 h 2083506"/>
              <a:gd name="connsiteX132" fmla="*/ 5230622 w 12191999"/>
              <a:gd name="connsiteY132" fmla="*/ 2024576 h 2083506"/>
              <a:gd name="connsiteX133" fmla="*/ 5026203 w 12191999"/>
              <a:gd name="connsiteY133" fmla="*/ 2030162 h 2083506"/>
              <a:gd name="connsiteX134" fmla="*/ 4973988 w 12191999"/>
              <a:gd name="connsiteY134" fmla="*/ 2026668 h 2083506"/>
              <a:gd name="connsiteX135" fmla="*/ 4928030 w 12191999"/>
              <a:gd name="connsiteY135" fmla="*/ 2033642 h 2083506"/>
              <a:gd name="connsiteX136" fmla="*/ 4908970 w 12191999"/>
              <a:gd name="connsiteY136" fmla="*/ 2030033 h 2083506"/>
              <a:gd name="connsiteX137" fmla="*/ 4905679 w 12191999"/>
              <a:gd name="connsiteY137" fmla="*/ 2029300 h 2083506"/>
              <a:gd name="connsiteX138" fmla="*/ 4892525 w 12191999"/>
              <a:gd name="connsiteY138" fmla="*/ 2028768 h 2083506"/>
              <a:gd name="connsiteX139" fmla="*/ 4888818 w 12191999"/>
              <a:gd name="connsiteY139" fmla="*/ 2025619 h 2083506"/>
              <a:gd name="connsiteX140" fmla="*/ 4869018 w 12191999"/>
              <a:gd name="connsiteY140" fmla="*/ 2022668 h 2083506"/>
              <a:gd name="connsiteX141" fmla="*/ 4844804 w 12191999"/>
              <a:gd name="connsiteY141" fmla="*/ 2022527 h 2083506"/>
              <a:gd name="connsiteX142" fmla="*/ 4758778 w 12191999"/>
              <a:gd name="connsiteY142" fmla="*/ 2021694 h 2083506"/>
              <a:gd name="connsiteX143" fmla="*/ 4744748 w 12191999"/>
              <a:gd name="connsiteY143" fmla="*/ 2023396 h 2083506"/>
              <a:gd name="connsiteX144" fmla="*/ 4698956 w 12191999"/>
              <a:gd name="connsiteY144" fmla="*/ 2020558 h 2083506"/>
              <a:gd name="connsiteX145" fmla="*/ 4658147 w 12191999"/>
              <a:gd name="connsiteY145" fmla="*/ 2019920 h 2083506"/>
              <a:gd name="connsiteX146" fmla="*/ 4631706 w 12191999"/>
              <a:gd name="connsiteY146" fmla="*/ 2021274 h 2083506"/>
              <a:gd name="connsiteX147" fmla="*/ 4624776 w 12191999"/>
              <a:gd name="connsiteY147" fmla="*/ 2020152 h 2083506"/>
              <a:gd name="connsiteX148" fmla="*/ 4598150 w 12191999"/>
              <a:gd name="connsiteY148" fmla="*/ 2019429 h 2083506"/>
              <a:gd name="connsiteX149" fmla="*/ 4584588 w 12191999"/>
              <a:gd name="connsiteY149" fmla="*/ 2021092 h 2083506"/>
              <a:gd name="connsiteX150" fmla="*/ 4571203 w 12191999"/>
              <a:gd name="connsiteY150" fmla="*/ 2017263 h 2083506"/>
              <a:gd name="connsiteX151" fmla="*/ 4567930 w 12191999"/>
              <a:gd name="connsiteY151" fmla="*/ 2014458 h 2083506"/>
              <a:gd name="connsiteX152" fmla="*/ 4548984 w 12191999"/>
              <a:gd name="connsiteY152" fmla="*/ 2015717 h 2083506"/>
              <a:gd name="connsiteX153" fmla="*/ 4533451 w 12191999"/>
              <a:gd name="connsiteY153" fmla="*/ 2012976 h 2083506"/>
              <a:gd name="connsiteX154" fmla="*/ 4519910 w 12191999"/>
              <a:gd name="connsiteY154" fmla="*/ 2014768 h 2083506"/>
              <a:gd name="connsiteX155" fmla="*/ 4514290 w 12191999"/>
              <a:gd name="connsiteY155" fmla="*/ 2014364 h 2083506"/>
              <a:gd name="connsiteX156" fmla="*/ 4500320 w 12191999"/>
              <a:gd name="connsiteY156" fmla="*/ 2013007 h 2083506"/>
              <a:gd name="connsiteX157" fmla="*/ 4476219 w 12191999"/>
              <a:gd name="connsiteY157" fmla="*/ 2009993 h 2083506"/>
              <a:gd name="connsiteX158" fmla="*/ 4468701 w 12191999"/>
              <a:gd name="connsiteY158" fmla="*/ 2009574 h 2083506"/>
              <a:gd name="connsiteX159" fmla="*/ 4452333 w 12191999"/>
              <a:gd name="connsiteY159" fmla="*/ 2004964 h 2083506"/>
              <a:gd name="connsiteX160" fmla="*/ 4420644 w 12191999"/>
              <a:gd name="connsiteY160" fmla="*/ 2001021 h 2083506"/>
              <a:gd name="connsiteX161" fmla="*/ 4364856 w 12191999"/>
              <a:gd name="connsiteY161" fmla="*/ 1987267 h 2083506"/>
              <a:gd name="connsiteX162" fmla="*/ 4332062 w 12191999"/>
              <a:gd name="connsiteY162" fmla="*/ 1980703 h 2083506"/>
              <a:gd name="connsiteX163" fmla="*/ 4309876 w 12191999"/>
              <a:gd name="connsiteY163" fmla="*/ 1974653 h 2083506"/>
              <a:gd name="connsiteX164" fmla="*/ 4244391 w 12191999"/>
              <a:gd name="connsiteY164" fmla="*/ 1966109 h 2083506"/>
              <a:gd name="connsiteX165" fmla="*/ 4132071 w 12191999"/>
              <a:gd name="connsiteY165" fmla="*/ 1954813 h 2083506"/>
              <a:gd name="connsiteX166" fmla="*/ 4109069 w 12191999"/>
              <a:gd name="connsiteY166" fmla="*/ 1951778 h 2083506"/>
              <a:gd name="connsiteX167" fmla="*/ 4092908 w 12191999"/>
              <a:gd name="connsiteY167" fmla="*/ 1946662 h 2083506"/>
              <a:gd name="connsiteX168" fmla="*/ 4092306 w 12191999"/>
              <a:gd name="connsiteY168" fmla="*/ 1943291 h 2083506"/>
              <a:gd name="connsiteX169" fmla="*/ 4080234 w 12191999"/>
              <a:gd name="connsiteY169" fmla="*/ 1941219 h 2083506"/>
              <a:gd name="connsiteX170" fmla="*/ 4077778 w 12191999"/>
              <a:gd name="connsiteY170" fmla="*/ 1940145 h 2083506"/>
              <a:gd name="connsiteX171" fmla="*/ 4062936 w 12191999"/>
              <a:gd name="connsiteY171" fmla="*/ 1934506 h 2083506"/>
              <a:gd name="connsiteX172" fmla="*/ 4012506 w 12191999"/>
              <a:gd name="connsiteY172" fmla="*/ 1935475 h 2083506"/>
              <a:gd name="connsiteX173" fmla="*/ 3965880 w 12191999"/>
              <a:gd name="connsiteY173" fmla="*/ 1925968 h 2083506"/>
              <a:gd name="connsiteX174" fmla="*/ 3765338 w 12191999"/>
              <a:gd name="connsiteY174" fmla="*/ 1906649 h 2083506"/>
              <a:gd name="connsiteX175" fmla="*/ 3749493 w 12191999"/>
              <a:gd name="connsiteY175" fmla="*/ 1893071 h 2083506"/>
              <a:gd name="connsiteX176" fmla="*/ 3672704 w 12191999"/>
              <a:gd name="connsiteY176" fmla="*/ 1881383 h 2083506"/>
              <a:gd name="connsiteX177" fmla="*/ 3530082 w 12191999"/>
              <a:gd name="connsiteY177" fmla="*/ 1883187 h 2083506"/>
              <a:gd name="connsiteX178" fmla="*/ 3387664 w 12191999"/>
              <a:gd name="connsiteY178" fmla="*/ 1862579 h 2083506"/>
              <a:gd name="connsiteX179" fmla="*/ 3371681 w 12191999"/>
              <a:gd name="connsiteY179" fmla="*/ 1865293 h 2083506"/>
              <a:gd name="connsiteX180" fmla="*/ 3355305 w 12191999"/>
              <a:gd name="connsiteY180" fmla="*/ 1865842 h 2083506"/>
              <a:gd name="connsiteX181" fmla="*/ 3353790 w 12191999"/>
              <a:gd name="connsiteY181" fmla="*/ 1865158 h 2083506"/>
              <a:gd name="connsiteX182" fmla="*/ 3336210 w 12191999"/>
              <a:gd name="connsiteY182" fmla="*/ 1863564 h 2083506"/>
              <a:gd name="connsiteX183" fmla="*/ 3331381 w 12191999"/>
              <a:gd name="connsiteY183" fmla="*/ 1864716 h 2083506"/>
              <a:gd name="connsiteX184" fmla="*/ 3319012 w 12191999"/>
              <a:gd name="connsiteY184" fmla="*/ 1864093 h 2083506"/>
              <a:gd name="connsiteX185" fmla="*/ 3293818 w 12191999"/>
              <a:gd name="connsiteY185" fmla="*/ 1864135 h 2083506"/>
              <a:gd name="connsiteX186" fmla="*/ 3289881 w 12191999"/>
              <a:gd name="connsiteY186" fmla="*/ 1862954 h 2083506"/>
              <a:gd name="connsiteX187" fmla="*/ 3253090 w 12191999"/>
              <a:gd name="connsiteY187" fmla="*/ 1861164 h 2083506"/>
              <a:gd name="connsiteX188" fmla="*/ 3252949 w 12191999"/>
              <a:gd name="connsiteY188" fmla="*/ 1860574 h 2083506"/>
              <a:gd name="connsiteX189" fmla="*/ 3244187 w 12191999"/>
              <a:gd name="connsiteY189" fmla="*/ 1857604 h 2083506"/>
              <a:gd name="connsiteX190" fmla="*/ 3246570 w 12191999"/>
              <a:gd name="connsiteY190" fmla="*/ 1852946 h 2083506"/>
              <a:gd name="connsiteX191" fmla="*/ 3237810 w 12191999"/>
              <a:gd name="connsiteY191" fmla="*/ 1853064 h 2083506"/>
              <a:gd name="connsiteX192" fmla="*/ 3230822 w 12191999"/>
              <a:gd name="connsiteY192" fmla="*/ 1855474 h 2083506"/>
              <a:gd name="connsiteX193" fmla="*/ 3136549 w 12191999"/>
              <a:gd name="connsiteY193" fmla="*/ 1874037 h 2083506"/>
              <a:gd name="connsiteX194" fmla="*/ 2845754 w 12191999"/>
              <a:gd name="connsiteY194" fmla="*/ 1910932 h 2083506"/>
              <a:gd name="connsiteX195" fmla="*/ 2786878 w 12191999"/>
              <a:gd name="connsiteY195" fmla="*/ 1917162 h 2083506"/>
              <a:gd name="connsiteX196" fmla="*/ 2725298 w 12191999"/>
              <a:gd name="connsiteY196" fmla="*/ 1912340 h 2083506"/>
              <a:gd name="connsiteX197" fmla="*/ 2697754 w 12191999"/>
              <a:gd name="connsiteY197" fmla="*/ 1914863 h 2083506"/>
              <a:gd name="connsiteX198" fmla="*/ 2568063 w 12191999"/>
              <a:gd name="connsiteY198" fmla="*/ 1936283 h 2083506"/>
              <a:gd name="connsiteX199" fmla="*/ 2489784 w 12191999"/>
              <a:gd name="connsiteY199" fmla="*/ 1943720 h 2083506"/>
              <a:gd name="connsiteX200" fmla="*/ 2458978 w 12191999"/>
              <a:gd name="connsiteY200" fmla="*/ 1938095 h 2083506"/>
              <a:gd name="connsiteX201" fmla="*/ 2318712 w 12191999"/>
              <a:gd name="connsiteY201" fmla="*/ 1934474 h 2083506"/>
              <a:gd name="connsiteX202" fmla="*/ 2268709 w 12191999"/>
              <a:gd name="connsiteY202" fmla="*/ 1940521 h 2083506"/>
              <a:gd name="connsiteX203" fmla="*/ 2264080 w 12191999"/>
              <a:gd name="connsiteY203" fmla="*/ 1941232 h 2083506"/>
              <a:gd name="connsiteX204" fmla="*/ 2254684 w 12191999"/>
              <a:gd name="connsiteY204" fmla="*/ 1943524 h 2083506"/>
              <a:gd name="connsiteX205" fmla="*/ 2252523 w 12191999"/>
              <a:gd name="connsiteY205" fmla="*/ 1943004 h 2083506"/>
              <a:gd name="connsiteX206" fmla="*/ 2173350 w 12191999"/>
              <a:gd name="connsiteY206" fmla="*/ 1929202 h 2083506"/>
              <a:gd name="connsiteX207" fmla="*/ 2155266 w 12191999"/>
              <a:gd name="connsiteY207" fmla="*/ 1920267 h 2083506"/>
              <a:gd name="connsiteX208" fmla="*/ 2091013 w 12191999"/>
              <a:gd name="connsiteY208" fmla="*/ 1914631 h 2083506"/>
              <a:gd name="connsiteX209" fmla="*/ 2030712 w 12191999"/>
              <a:gd name="connsiteY209" fmla="*/ 1897690 h 2083506"/>
              <a:gd name="connsiteX210" fmla="*/ 1908838 w 12191999"/>
              <a:gd name="connsiteY210" fmla="*/ 1892222 h 2083506"/>
              <a:gd name="connsiteX211" fmla="*/ 1877796 w 12191999"/>
              <a:gd name="connsiteY211" fmla="*/ 1883887 h 2083506"/>
              <a:gd name="connsiteX212" fmla="*/ 1875824 w 12191999"/>
              <a:gd name="connsiteY212" fmla="*/ 1879265 h 2083506"/>
              <a:gd name="connsiteX213" fmla="*/ 1823048 w 12191999"/>
              <a:gd name="connsiteY213" fmla="*/ 1881064 h 2083506"/>
              <a:gd name="connsiteX214" fmla="*/ 1765736 w 12191999"/>
              <a:gd name="connsiteY214" fmla="*/ 1856578 h 2083506"/>
              <a:gd name="connsiteX215" fmla="*/ 1725669 w 12191999"/>
              <a:gd name="connsiteY215" fmla="*/ 1833744 h 2083506"/>
              <a:gd name="connsiteX216" fmla="*/ 1725216 w 12191999"/>
              <a:gd name="connsiteY216" fmla="*/ 1829447 h 2083506"/>
              <a:gd name="connsiteX217" fmla="*/ 1721485 w 12191999"/>
              <a:gd name="connsiteY217" fmla="*/ 1828960 h 2083506"/>
              <a:gd name="connsiteX218" fmla="*/ 1717786 w 12191999"/>
              <a:gd name="connsiteY218" fmla="*/ 1832224 h 2083506"/>
              <a:gd name="connsiteX219" fmla="*/ 1689907 w 12191999"/>
              <a:gd name="connsiteY219" fmla="*/ 1825425 h 2083506"/>
              <a:gd name="connsiteX220" fmla="*/ 1688093 w 12191999"/>
              <a:gd name="connsiteY220" fmla="*/ 1817391 h 2083506"/>
              <a:gd name="connsiteX221" fmla="*/ 1496789 w 12191999"/>
              <a:gd name="connsiteY221" fmla="*/ 1805297 h 2083506"/>
              <a:gd name="connsiteX222" fmla="*/ 1392839 w 12191999"/>
              <a:gd name="connsiteY222" fmla="*/ 1758649 h 2083506"/>
              <a:gd name="connsiteX223" fmla="*/ 1360872 w 12191999"/>
              <a:gd name="connsiteY223" fmla="*/ 1752441 h 2083506"/>
              <a:gd name="connsiteX224" fmla="*/ 1313885 w 12191999"/>
              <a:gd name="connsiteY224" fmla="*/ 1731785 h 2083506"/>
              <a:gd name="connsiteX225" fmla="*/ 1247665 w 12191999"/>
              <a:gd name="connsiteY225" fmla="*/ 1727765 h 2083506"/>
              <a:gd name="connsiteX226" fmla="*/ 1196850 w 12191999"/>
              <a:gd name="connsiteY226" fmla="*/ 1729622 h 2083506"/>
              <a:gd name="connsiteX227" fmla="*/ 1168728 w 12191999"/>
              <a:gd name="connsiteY227" fmla="*/ 1728550 h 2083506"/>
              <a:gd name="connsiteX228" fmla="*/ 1096918 w 12191999"/>
              <a:gd name="connsiteY228" fmla="*/ 1721485 h 2083506"/>
              <a:gd name="connsiteX229" fmla="*/ 1094082 w 12191999"/>
              <a:gd name="connsiteY229" fmla="*/ 1720113 h 2083506"/>
              <a:gd name="connsiteX230" fmla="*/ 1040782 w 12191999"/>
              <a:gd name="connsiteY230" fmla="*/ 1721762 h 2083506"/>
              <a:gd name="connsiteX231" fmla="*/ 955980 w 12191999"/>
              <a:gd name="connsiteY231" fmla="*/ 1719289 h 2083506"/>
              <a:gd name="connsiteX232" fmla="*/ 926108 w 12191999"/>
              <a:gd name="connsiteY232" fmla="*/ 1715917 h 2083506"/>
              <a:gd name="connsiteX233" fmla="*/ 876049 w 12191999"/>
              <a:gd name="connsiteY233" fmla="*/ 1710422 h 2083506"/>
              <a:gd name="connsiteX234" fmla="*/ 839194 w 12191999"/>
              <a:gd name="connsiteY234" fmla="*/ 1700176 h 2083506"/>
              <a:gd name="connsiteX235" fmla="*/ 797112 w 12191999"/>
              <a:gd name="connsiteY235" fmla="*/ 1698014 h 2083506"/>
              <a:gd name="connsiteX236" fmla="*/ 786610 w 12191999"/>
              <a:gd name="connsiteY236" fmla="*/ 1705455 h 2083506"/>
              <a:gd name="connsiteX237" fmla="*/ 741833 w 12191999"/>
              <a:gd name="connsiteY237" fmla="*/ 1700566 h 2083506"/>
              <a:gd name="connsiteX238" fmla="*/ 673985 w 12191999"/>
              <a:gd name="connsiteY238" fmla="*/ 1692278 h 2083506"/>
              <a:gd name="connsiteX239" fmla="*/ 634665 w 12191999"/>
              <a:gd name="connsiteY239" fmla="*/ 1689550 h 2083506"/>
              <a:gd name="connsiteX240" fmla="*/ 527471 w 12191999"/>
              <a:gd name="connsiteY240" fmla="*/ 1679869 h 2083506"/>
              <a:gd name="connsiteX241" fmla="*/ 420260 w 12191999"/>
              <a:gd name="connsiteY241" fmla="*/ 1668475 h 2083506"/>
              <a:gd name="connsiteX242" fmla="*/ 357630 w 12191999"/>
              <a:gd name="connsiteY242" fmla="*/ 1652142 h 2083506"/>
              <a:gd name="connsiteX243" fmla="*/ 269407 w 12191999"/>
              <a:gd name="connsiteY243" fmla="*/ 1643812 h 2083506"/>
              <a:gd name="connsiteX244" fmla="*/ 254769 w 12191999"/>
              <a:gd name="connsiteY244" fmla="*/ 1641013 h 2083506"/>
              <a:gd name="connsiteX245" fmla="*/ 150763 w 12191999"/>
              <a:gd name="connsiteY245" fmla="*/ 1628143 h 2083506"/>
              <a:gd name="connsiteX246" fmla="*/ 29133 w 12191999"/>
              <a:gd name="connsiteY246" fmla="*/ 1626172 h 2083506"/>
              <a:gd name="connsiteX247" fmla="*/ 0 w 12191999"/>
              <a:gd name="connsiteY247" fmla="*/ 1619589 h 208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</a:cxnLst>
            <a:rect l="l" t="t" r="r" b="b"/>
            <a:pathLst>
              <a:path w="12191999" h="2083506">
                <a:moveTo>
                  <a:pt x="0" y="0"/>
                </a:moveTo>
                <a:lnTo>
                  <a:pt x="9429748" y="0"/>
                </a:lnTo>
                <a:lnTo>
                  <a:pt x="9429748" y="1"/>
                </a:lnTo>
                <a:lnTo>
                  <a:pt x="12191999" y="1"/>
                </a:lnTo>
                <a:lnTo>
                  <a:pt x="12191999" y="1164372"/>
                </a:lnTo>
                <a:lnTo>
                  <a:pt x="12147852" y="1163783"/>
                </a:lnTo>
                <a:cubicBezTo>
                  <a:pt x="12063101" y="1189107"/>
                  <a:pt x="12045020" y="1156925"/>
                  <a:pt x="11993604" y="1153496"/>
                </a:cubicBezTo>
                <a:cubicBezTo>
                  <a:pt x="11954216" y="1165241"/>
                  <a:pt x="11911195" y="1167350"/>
                  <a:pt x="11865319" y="1176624"/>
                </a:cubicBezTo>
                <a:cubicBezTo>
                  <a:pt x="11822513" y="1184682"/>
                  <a:pt x="11766915" y="1201558"/>
                  <a:pt x="11718353" y="1209136"/>
                </a:cubicBezTo>
                <a:cubicBezTo>
                  <a:pt x="11675379" y="1217463"/>
                  <a:pt x="11638007" y="1216639"/>
                  <a:pt x="11609067" y="1218512"/>
                </a:cubicBezTo>
                <a:cubicBezTo>
                  <a:pt x="11597582" y="1221322"/>
                  <a:pt x="11554280" y="1243577"/>
                  <a:pt x="11545958" y="1240430"/>
                </a:cubicBezTo>
                <a:lnTo>
                  <a:pt x="11445770" y="1225780"/>
                </a:lnTo>
                <a:cubicBezTo>
                  <a:pt x="11425543" y="1230782"/>
                  <a:pt x="11413740" y="1222096"/>
                  <a:pt x="11398842" y="1227250"/>
                </a:cubicBezTo>
                <a:cubicBezTo>
                  <a:pt x="11367060" y="1233093"/>
                  <a:pt x="11269285" y="1263712"/>
                  <a:pt x="11240093" y="1266797"/>
                </a:cubicBezTo>
                <a:cubicBezTo>
                  <a:pt x="11197297" y="1273685"/>
                  <a:pt x="11181311" y="1272682"/>
                  <a:pt x="11141364" y="1288059"/>
                </a:cubicBezTo>
                <a:cubicBezTo>
                  <a:pt x="11099891" y="1305386"/>
                  <a:pt x="11051533" y="1319157"/>
                  <a:pt x="11015396" y="1353104"/>
                </a:cubicBezTo>
                <a:cubicBezTo>
                  <a:pt x="11009424" y="1362217"/>
                  <a:pt x="10992328" y="1361966"/>
                  <a:pt x="10973905" y="1365109"/>
                </a:cubicBezTo>
                <a:cubicBezTo>
                  <a:pt x="10955482" y="1368254"/>
                  <a:pt x="10907369" y="1372817"/>
                  <a:pt x="10904858" y="1371966"/>
                </a:cubicBezTo>
                <a:cubicBezTo>
                  <a:pt x="10880521" y="1379494"/>
                  <a:pt x="10873670" y="1399734"/>
                  <a:pt x="10827883" y="1410270"/>
                </a:cubicBezTo>
                <a:cubicBezTo>
                  <a:pt x="10790248" y="1415655"/>
                  <a:pt x="10724899" y="1420726"/>
                  <a:pt x="10690996" y="1426394"/>
                </a:cubicBezTo>
                <a:cubicBezTo>
                  <a:pt x="10676463" y="1423331"/>
                  <a:pt x="10634514" y="1436908"/>
                  <a:pt x="10624461" y="1444283"/>
                </a:cubicBezTo>
                <a:cubicBezTo>
                  <a:pt x="10601952" y="1468442"/>
                  <a:pt x="10536224" y="1460228"/>
                  <a:pt x="10517208" y="1478947"/>
                </a:cubicBezTo>
                <a:cubicBezTo>
                  <a:pt x="10509508" y="1482271"/>
                  <a:pt x="10505833" y="1468818"/>
                  <a:pt x="10497937" y="1469831"/>
                </a:cubicBezTo>
                <a:lnTo>
                  <a:pt x="10471201" y="1486037"/>
                </a:lnTo>
                <a:lnTo>
                  <a:pt x="10448263" y="1478223"/>
                </a:lnTo>
                <a:lnTo>
                  <a:pt x="10388089" y="1507175"/>
                </a:lnTo>
                <a:cubicBezTo>
                  <a:pt x="10350285" y="1513081"/>
                  <a:pt x="10383281" y="1526586"/>
                  <a:pt x="10333720" y="1515848"/>
                </a:cubicBezTo>
                <a:cubicBezTo>
                  <a:pt x="10286428" y="1526223"/>
                  <a:pt x="10174884" y="1550019"/>
                  <a:pt x="10104338" y="1569424"/>
                </a:cubicBezTo>
                <a:cubicBezTo>
                  <a:pt x="10066963" y="1581564"/>
                  <a:pt x="9967395" y="1605712"/>
                  <a:pt x="9910445" y="1632275"/>
                </a:cubicBezTo>
                <a:cubicBezTo>
                  <a:pt x="9856131" y="1644130"/>
                  <a:pt x="9831118" y="1689967"/>
                  <a:pt x="9770872" y="1688088"/>
                </a:cubicBezTo>
                <a:cubicBezTo>
                  <a:pt x="9769882" y="1691843"/>
                  <a:pt x="9737016" y="1697044"/>
                  <a:pt x="9733849" y="1700034"/>
                </a:cubicBezTo>
                <a:lnTo>
                  <a:pt x="9703714" y="1730093"/>
                </a:lnTo>
                <a:lnTo>
                  <a:pt x="9698351" y="1730377"/>
                </a:lnTo>
                <a:lnTo>
                  <a:pt x="9632895" y="1736363"/>
                </a:lnTo>
                <a:lnTo>
                  <a:pt x="9569107" y="1741010"/>
                </a:lnTo>
                <a:cubicBezTo>
                  <a:pt x="9558961" y="1745882"/>
                  <a:pt x="9548028" y="1750646"/>
                  <a:pt x="9536451" y="1755120"/>
                </a:cubicBezTo>
                <a:lnTo>
                  <a:pt x="9529385" y="1757515"/>
                </a:lnTo>
                <a:lnTo>
                  <a:pt x="9498527" y="1753117"/>
                </a:lnTo>
                <a:lnTo>
                  <a:pt x="9436642" y="1755478"/>
                </a:lnTo>
                <a:lnTo>
                  <a:pt x="9429748" y="1756317"/>
                </a:lnTo>
                <a:lnTo>
                  <a:pt x="9429748" y="1768745"/>
                </a:lnTo>
                <a:lnTo>
                  <a:pt x="9425802" y="1769273"/>
                </a:lnTo>
                <a:cubicBezTo>
                  <a:pt x="9390751" y="1773262"/>
                  <a:pt x="9371406" y="1773457"/>
                  <a:pt x="9349763" y="1776107"/>
                </a:cubicBezTo>
                <a:cubicBezTo>
                  <a:pt x="9314721" y="1782260"/>
                  <a:pt x="9277650" y="1796217"/>
                  <a:pt x="9256503" y="1800699"/>
                </a:cubicBezTo>
                <a:lnTo>
                  <a:pt x="9222873" y="1803003"/>
                </a:lnTo>
                <a:lnTo>
                  <a:pt x="9224095" y="1807355"/>
                </a:lnTo>
                <a:lnTo>
                  <a:pt x="9211603" y="1807675"/>
                </a:lnTo>
                <a:lnTo>
                  <a:pt x="9183719" y="1807781"/>
                </a:lnTo>
                <a:cubicBezTo>
                  <a:pt x="9166319" y="1808439"/>
                  <a:pt x="9117935" y="1807396"/>
                  <a:pt x="9100221" y="1808989"/>
                </a:cubicBezTo>
                <a:cubicBezTo>
                  <a:pt x="9095111" y="1813630"/>
                  <a:pt x="9087224" y="1816160"/>
                  <a:pt x="9077439" y="1817333"/>
                </a:cubicBezTo>
                <a:lnTo>
                  <a:pt x="9055889" y="1817464"/>
                </a:lnTo>
                <a:lnTo>
                  <a:pt x="8930912" y="1828648"/>
                </a:lnTo>
                <a:lnTo>
                  <a:pt x="8913729" y="1829483"/>
                </a:lnTo>
                <a:lnTo>
                  <a:pt x="8904423" y="1833234"/>
                </a:lnTo>
                <a:cubicBezTo>
                  <a:pt x="8897319" y="1833982"/>
                  <a:pt x="8876911" y="1833498"/>
                  <a:pt x="8871099" y="1833979"/>
                </a:cubicBezTo>
                <a:lnTo>
                  <a:pt x="8869557" y="1836113"/>
                </a:lnTo>
                <a:cubicBezTo>
                  <a:pt x="8851043" y="1839524"/>
                  <a:pt x="8781405" y="1850882"/>
                  <a:pt x="8760021" y="1854442"/>
                </a:cubicBezTo>
                <a:cubicBezTo>
                  <a:pt x="8755749" y="1851161"/>
                  <a:pt x="8746183" y="1856343"/>
                  <a:pt x="8741254" y="1857469"/>
                </a:cubicBezTo>
                <a:cubicBezTo>
                  <a:pt x="8740491" y="1855259"/>
                  <a:pt x="8728559" y="1854585"/>
                  <a:pt x="8725039" y="1856552"/>
                </a:cubicBezTo>
                <a:cubicBezTo>
                  <a:pt x="8641157" y="1867333"/>
                  <a:pt x="8683145" y="1845054"/>
                  <a:pt x="8635265" y="1859168"/>
                </a:cubicBezTo>
                <a:cubicBezTo>
                  <a:pt x="8626795" y="1860103"/>
                  <a:pt x="8619931" y="1859212"/>
                  <a:pt x="8613911" y="1857561"/>
                </a:cubicBezTo>
                <a:lnTo>
                  <a:pt x="8604931" y="1854170"/>
                </a:lnTo>
                <a:lnTo>
                  <a:pt x="8570171" y="1860579"/>
                </a:lnTo>
                <a:cubicBezTo>
                  <a:pt x="8553049" y="1862813"/>
                  <a:pt x="8535028" y="1864294"/>
                  <a:pt x="8516537" y="1864971"/>
                </a:cubicBezTo>
                <a:cubicBezTo>
                  <a:pt x="8512388" y="1860455"/>
                  <a:pt x="8497874" y="1866870"/>
                  <a:pt x="8491046" y="1868141"/>
                </a:cubicBezTo>
                <a:cubicBezTo>
                  <a:pt x="8490975" y="1865191"/>
                  <a:pt x="8475847" y="1863778"/>
                  <a:pt x="8470478" y="1866216"/>
                </a:cubicBezTo>
                <a:cubicBezTo>
                  <a:pt x="8357654" y="1876758"/>
                  <a:pt x="8421139" y="1849210"/>
                  <a:pt x="8353433" y="1865729"/>
                </a:cubicBezTo>
                <a:lnTo>
                  <a:pt x="8347675" y="1865075"/>
                </a:lnTo>
                <a:lnTo>
                  <a:pt x="8343939" y="1865677"/>
                </a:lnTo>
                <a:cubicBezTo>
                  <a:pt x="8309852" y="1870841"/>
                  <a:pt x="8272587" y="1875809"/>
                  <a:pt x="8221566" y="1881148"/>
                </a:cubicBezTo>
                <a:cubicBezTo>
                  <a:pt x="8158043" y="1892960"/>
                  <a:pt x="8095547" y="1914042"/>
                  <a:pt x="8066095" y="1919902"/>
                </a:cubicBezTo>
                <a:cubicBezTo>
                  <a:pt x="8058949" y="1919234"/>
                  <a:pt x="8051921" y="1917862"/>
                  <a:pt x="8044849" y="1916308"/>
                </a:cubicBezTo>
                <a:lnTo>
                  <a:pt x="8041142" y="1915506"/>
                </a:lnTo>
                <a:lnTo>
                  <a:pt x="8022159" y="1911521"/>
                </a:lnTo>
                <a:lnTo>
                  <a:pt x="7944932" y="1917265"/>
                </a:lnTo>
                <a:lnTo>
                  <a:pt x="7879011" y="1928570"/>
                </a:lnTo>
                <a:lnTo>
                  <a:pt x="7865529" y="1934399"/>
                </a:lnTo>
                <a:lnTo>
                  <a:pt x="7774801" y="1947969"/>
                </a:lnTo>
                <a:lnTo>
                  <a:pt x="7748398" y="1955982"/>
                </a:lnTo>
                <a:lnTo>
                  <a:pt x="7740684" y="1955717"/>
                </a:lnTo>
                <a:cubicBezTo>
                  <a:pt x="7728362" y="1958584"/>
                  <a:pt x="7714099" y="1968442"/>
                  <a:pt x="7712976" y="1960442"/>
                </a:cubicBezTo>
                <a:lnTo>
                  <a:pt x="7699956" y="1966104"/>
                </a:lnTo>
                <a:lnTo>
                  <a:pt x="7684158" y="1962927"/>
                </a:lnTo>
                <a:cubicBezTo>
                  <a:pt x="7674684" y="1962643"/>
                  <a:pt x="7652105" y="1963177"/>
                  <a:pt x="7643109" y="1964400"/>
                </a:cubicBezTo>
                <a:lnTo>
                  <a:pt x="7630180" y="1970266"/>
                </a:lnTo>
                <a:lnTo>
                  <a:pt x="7609131" y="1971774"/>
                </a:lnTo>
                <a:cubicBezTo>
                  <a:pt x="7596694" y="1971644"/>
                  <a:pt x="7570258" y="1969757"/>
                  <a:pt x="7555555" y="1969491"/>
                </a:cubicBezTo>
                <a:cubicBezTo>
                  <a:pt x="7541460" y="1966540"/>
                  <a:pt x="7530571" y="1964848"/>
                  <a:pt x="7520919" y="1970177"/>
                </a:cubicBezTo>
                <a:cubicBezTo>
                  <a:pt x="7500295" y="1966884"/>
                  <a:pt x="7480780" y="1949401"/>
                  <a:pt x="7456258" y="1960468"/>
                </a:cubicBezTo>
                <a:cubicBezTo>
                  <a:pt x="7434946" y="1957506"/>
                  <a:pt x="7435772" y="1952500"/>
                  <a:pt x="7393047" y="1952408"/>
                </a:cubicBezTo>
                <a:cubicBezTo>
                  <a:pt x="7356520" y="1952860"/>
                  <a:pt x="7236307" y="1958626"/>
                  <a:pt x="7199912" y="1959913"/>
                </a:cubicBezTo>
                <a:cubicBezTo>
                  <a:pt x="7176501" y="1959942"/>
                  <a:pt x="7160098" y="1958343"/>
                  <a:pt x="7146774" y="1956641"/>
                </a:cubicBezTo>
                <a:lnTo>
                  <a:pt x="7122244" y="1953891"/>
                </a:lnTo>
                <a:lnTo>
                  <a:pt x="7032241" y="1962723"/>
                </a:lnTo>
                <a:cubicBezTo>
                  <a:pt x="6997214" y="1965198"/>
                  <a:pt x="6963725" y="1968396"/>
                  <a:pt x="6941492" y="1976868"/>
                </a:cubicBezTo>
                <a:cubicBezTo>
                  <a:pt x="6947015" y="1970398"/>
                  <a:pt x="6923088" y="1965379"/>
                  <a:pt x="6906514" y="1968589"/>
                </a:cubicBezTo>
                <a:cubicBezTo>
                  <a:pt x="6925890" y="1943204"/>
                  <a:pt x="6840983" y="1991464"/>
                  <a:pt x="6826395" y="1974141"/>
                </a:cubicBezTo>
                <a:cubicBezTo>
                  <a:pt x="6825676" y="1990223"/>
                  <a:pt x="6751393" y="2017492"/>
                  <a:pt x="6716431" y="2004297"/>
                </a:cubicBezTo>
                <a:cubicBezTo>
                  <a:pt x="6663167" y="2007518"/>
                  <a:pt x="6625450" y="2020811"/>
                  <a:pt x="6569607" y="2015496"/>
                </a:cubicBezTo>
                <a:cubicBezTo>
                  <a:pt x="6567874" y="2017648"/>
                  <a:pt x="6565034" y="2019449"/>
                  <a:pt x="6561430" y="2020996"/>
                </a:cubicBezTo>
                <a:lnTo>
                  <a:pt x="6549371" y="2024747"/>
                </a:lnTo>
                <a:lnTo>
                  <a:pt x="6547040" y="2024474"/>
                </a:lnTo>
                <a:cubicBezTo>
                  <a:pt x="6537882" y="2024425"/>
                  <a:pt x="6533193" y="2025332"/>
                  <a:pt x="6530482" y="2026659"/>
                </a:cubicBezTo>
                <a:lnTo>
                  <a:pt x="6528565" y="2028600"/>
                </a:lnTo>
                <a:lnTo>
                  <a:pt x="6517741" y="2030558"/>
                </a:lnTo>
                <a:lnTo>
                  <a:pt x="6497855" y="2035650"/>
                </a:lnTo>
                <a:lnTo>
                  <a:pt x="6492785" y="2035444"/>
                </a:lnTo>
                <a:lnTo>
                  <a:pt x="6460692" y="2041321"/>
                </a:lnTo>
                <a:lnTo>
                  <a:pt x="6459609" y="2040851"/>
                </a:lnTo>
                <a:cubicBezTo>
                  <a:pt x="6456451" y="2039933"/>
                  <a:pt x="6452734" y="2039508"/>
                  <a:pt x="6447765" y="2040102"/>
                </a:cubicBezTo>
                <a:cubicBezTo>
                  <a:pt x="6446007" y="2031126"/>
                  <a:pt x="6441093" y="2037380"/>
                  <a:pt x="6426590" y="2039928"/>
                </a:cubicBezTo>
                <a:cubicBezTo>
                  <a:pt x="6423606" y="2033241"/>
                  <a:pt x="6413230" y="2032925"/>
                  <a:pt x="6401693" y="2033537"/>
                </a:cubicBezTo>
                <a:lnTo>
                  <a:pt x="6387141" y="2033161"/>
                </a:lnTo>
                <a:lnTo>
                  <a:pt x="6357846" y="2036782"/>
                </a:lnTo>
                <a:lnTo>
                  <a:pt x="6342914" y="2037585"/>
                </a:lnTo>
                <a:lnTo>
                  <a:pt x="6336300" y="2038781"/>
                </a:lnTo>
                <a:lnTo>
                  <a:pt x="6317178" y="2038968"/>
                </a:lnTo>
                <a:lnTo>
                  <a:pt x="6161427" y="2047338"/>
                </a:lnTo>
                <a:cubicBezTo>
                  <a:pt x="6147824" y="2057658"/>
                  <a:pt x="6118908" y="2077615"/>
                  <a:pt x="6097339" y="2082438"/>
                </a:cubicBezTo>
                <a:cubicBezTo>
                  <a:pt x="6090149" y="2084046"/>
                  <a:pt x="6083776" y="2083972"/>
                  <a:pt x="6079059" y="2081299"/>
                </a:cubicBezTo>
                <a:cubicBezTo>
                  <a:pt x="6063900" y="2082334"/>
                  <a:pt x="6011621" y="2084537"/>
                  <a:pt x="5998439" y="2070958"/>
                </a:cubicBezTo>
                <a:cubicBezTo>
                  <a:pt x="5976443" y="2071759"/>
                  <a:pt x="5925514" y="2069780"/>
                  <a:pt x="5904290" y="2070255"/>
                </a:cubicBezTo>
                <a:cubicBezTo>
                  <a:pt x="5871515" y="2066244"/>
                  <a:pt x="5843986" y="2088249"/>
                  <a:pt x="5814867" y="2079032"/>
                </a:cubicBezTo>
                <a:cubicBezTo>
                  <a:pt x="5792003" y="2070559"/>
                  <a:pt x="5750009" y="2076273"/>
                  <a:pt x="5725743" y="2070558"/>
                </a:cubicBezTo>
                <a:cubicBezTo>
                  <a:pt x="5716432" y="2058355"/>
                  <a:pt x="5667424" y="2047322"/>
                  <a:pt x="5650546" y="2052412"/>
                </a:cubicBezTo>
                <a:cubicBezTo>
                  <a:pt x="5614627" y="2046084"/>
                  <a:pt x="5608108" y="2028306"/>
                  <a:pt x="5581284" y="2023175"/>
                </a:cubicBezTo>
                <a:lnTo>
                  <a:pt x="5572593" y="2018391"/>
                </a:lnTo>
                <a:lnTo>
                  <a:pt x="5548580" y="2016951"/>
                </a:lnTo>
                <a:cubicBezTo>
                  <a:pt x="5523726" y="2017783"/>
                  <a:pt x="5498337" y="2019663"/>
                  <a:pt x="5471173" y="2018786"/>
                </a:cubicBezTo>
                <a:cubicBezTo>
                  <a:pt x="5447687" y="2003020"/>
                  <a:pt x="5353807" y="2022324"/>
                  <a:pt x="5340320" y="2037611"/>
                </a:cubicBezTo>
                <a:cubicBezTo>
                  <a:pt x="5340015" y="2024215"/>
                  <a:pt x="5271937" y="2042455"/>
                  <a:pt x="5254376" y="2042928"/>
                </a:cubicBezTo>
                <a:cubicBezTo>
                  <a:pt x="5248522" y="2043086"/>
                  <a:pt x="5248281" y="2041270"/>
                  <a:pt x="5258035" y="2035649"/>
                </a:cubicBezTo>
                <a:cubicBezTo>
                  <a:pt x="5239374" y="2037214"/>
                  <a:pt x="5220112" y="2030252"/>
                  <a:pt x="5230622" y="2024576"/>
                </a:cubicBezTo>
                <a:cubicBezTo>
                  <a:pt x="5173932" y="2036724"/>
                  <a:pt x="5090262" y="2024645"/>
                  <a:pt x="5026203" y="2030162"/>
                </a:cubicBezTo>
                <a:cubicBezTo>
                  <a:pt x="4991280" y="2016814"/>
                  <a:pt x="5010212" y="2029164"/>
                  <a:pt x="4973988" y="2026668"/>
                </a:cubicBezTo>
                <a:cubicBezTo>
                  <a:pt x="4983896" y="2038955"/>
                  <a:pt x="4930012" y="2019774"/>
                  <a:pt x="4928030" y="2033642"/>
                </a:cubicBezTo>
                <a:cubicBezTo>
                  <a:pt x="4921501" y="2032748"/>
                  <a:pt x="4915238" y="2031445"/>
                  <a:pt x="4908970" y="2030033"/>
                </a:cubicBezTo>
                <a:lnTo>
                  <a:pt x="4905679" y="2029300"/>
                </a:lnTo>
                <a:lnTo>
                  <a:pt x="4892525" y="2028768"/>
                </a:lnTo>
                <a:lnTo>
                  <a:pt x="4888818" y="2025619"/>
                </a:lnTo>
                <a:lnTo>
                  <a:pt x="4869018" y="2022668"/>
                </a:lnTo>
                <a:cubicBezTo>
                  <a:pt x="4861602" y="2022028"/>
                  <a:pt x="4853622" y="2021880"/>
                  <a:pt x="4844804" y="2022527"/>
                </a:cubicBezTo>
                <a:cubicBezTo>
                  <a:pt x="4823110" y="2028022"/>
                  <a:pt x="4789330" y="2021287"/>
                  <a:pt x="4758778" y="2021694"/>
                </a:cubicBezTo>
                <a:lnTo>
                  <a:pt x="4744748" y="2023396"/>
                </a:lnTo>
                <a:lnTo>
                  <a:pt x="4698956" y="2020558"/>
                </a:lnTo>
                <a:cubicBezTo>
                  <a:pt x="4685921" y="2020008"/>
                  <a:pt x="4672392" y="2019718"/>
                  <a:pt x="4658147" y="2019920"/>
                </a:cubicBezTo>
                <a:lnTo>
                  <a:pt x="4631706" y="2021274"/>
                </a:lnTo>
                <a:lnTo>
                  <a:pt x="4624776" y="2020152"/>
                </a:lnTo>
                <a:cubicBezTo>
                  <a:pt x="4612703" y="2020277"/>
                  <a:pt x="4596727" y="2024226"/>
                  <a:pt x="4598150" y="2019429"/>
                </a:cubicBezTo>
                <a:lnTo>
                  <a:pt x="4584588" y="2021092"/>
                </a:lnTo>
                <a:lnTo>
                  <a:pt x="4571203" y="2017263"/>
                </a:lnTo>
                <a:cubicBezTo>
                  <a:pt x="4569736" y="2016374"/>
                  <a:pt x="4568633" y="2015427"/>
                  <a:pt x="4567930" y="2014458"/>
                </a:cubicBezTo>
                <a:lnTo>
                  <a:pt x="4548984" y="2015717"/>
                </a:lnTo>
                <a:lnTo>
                  <a:pt x="4533451" y="2012976"/>
                </a:lnTo>
                <a:lnTo>
                  <a:pt x="4519910" y="2014768"/>
                </a:lnTo>
                <a:lnTo>
                  <a:pt x="4514290" y="2014364"/>
                </a:lnTo>
                <a:lnTo>
                  <a:pt x="4500320" y="2013007"/>
                </a:lnTo>
                <a:cubicBezTo>
                  <a:pt x="4493159" y="2012056"/>
                  <a:pt x="4485144" y="2010910"/>
                  <a:pt x="4476219" y="2009993"/>
                </a:cubicBezTo>
                <a:lnTo>
                  <a:pt x="4468701" y="2009574"/>
                </a:lnTo>
                <a:lnTo>
                  <a:pt x="4452333" y="2004964"/>
                </a:lnTo>
                <a:cubicBezTo>
                  <a:pt x="4440422" y="2001479"/>
                  <a:pt x="4431048" y="1999130"/>
                  <a:pt x="4420644" y="2001021"/>
                </a:cubicBezTo>
                <a:cubicBezTo>
                  <a:pt x="4402911" y="1996519"/>
                  <a:pt x="4390524" y="1983900"/>
                  <a:pt x="4364856" y="1987267"/>
                </a:cubicBezTo>
                <a:cubicBezTo>
                  <a:pt x="4372645" y="1981550"/>
                  <a:pt x="4336350" y="1986575"/>
                  <a:pt x="4332062" y="1980703"/>
                </a:cubicBezTo>
                <a:cubicBezTo>
                  <a:pt x="4330083" y="1975974"/>
                  <a:pt x="4318612" y="1976397"/>
                  <a:pt x="4309876" y="1974653"/>
                </a:cubicBezTo>
                <a:cubicBezTo>
                  <a:pt x="4303650" y="1969824"/>
                  <a:pt x="4259693" y="1965414"/>
                  <a:pt x="4244391" y="1966109"/>
                </a:cubicBezTo>
                <a:cubicBezTo>
                  <a:pt x="4201255" y="1970914"/>
                  <a:pt x="4166558" y="1951471"/>
                  <a:pt x="4132071" y="1954813"/>
                </a:cubicBezTo>
                <a:cubicBezTo>
                  <a:pt x="4123041" y="1954358"/>
                  <a:pt x="4115554" y="1953263"/>
                  <a:pt x="4109069" y="1951778"/>
                </a:cubicBezTo>
                <a:lnTo>
                  <a:pt x="4092908" y="1946662"/>
                </a:lnTo>
                <a:cubicBezTo>
                  <a:pt x="4092707" y="1945539"/>
                  <a:pt x="4092506" y="1944415"/>
                  <a:pt x="4092306" y="1943291"/>
                </a:cubicBezTo>
                <a:lnTo>
                  <a:pt x="4080234" y="1941219"/>
                </a:lnTo>
                <a:lnTo>
                  <a:pt x="4077778" y="1940145"/>
                </a:lnTo>
                <a:cubicBezTo>
                  <a:pt x="4073105" y="1938081"/>
                  <a:pt x="4068339" y="1936119"/>
                  <a:pt x="4062936" y="1934506"/>
                </a:cubicBezTo>
                <a:cubicBezTo>
                  <a:pt x="4048082" y="1947155"/>
                  <a:pt x="4014523" y="1922869"/>
                  <a:pt x="4012506" y="1935475"/>
                </a:cubicBezTo>
                <a:cubicBezTo>
                  <a:pt x="3980228" y="1928812"/>
                  <a:pt x="3986775" y="1942559"/>
                  <a:pt x="3965880" y="1925968"/>
                </a:cubicBezTo>
                <a:cubicBezTo>
                  <a:pt x="3899515" y="1923414"/>
                  <a:pt x="3830855" y="1902158"/>
                  <a:pt x="3765338" y="1906649"/>
                </a:cubicBezTo>
                <a:cubicBezTo>
                  <a:pt x="3780686" y="1902635"/>
                  <a:pt x="3768784" y="1893856"/>
                  <a:pt x="3749493" y="1893071"/>
                </a:cubicBezTo>
                <a:cubicBezTo>
                  <a:pt x="3807776" y="1876857"/>
                  <a:pt x="3656400" y="1898030"/>
                  <a:pt x="3672704" y="1881383"/>
                </a:cubicBezTo>
                <a:cubicBezTo>
                  <a:pt x="3645532" y="1893973"/>
                  <a:pt x="3537791" y="1900656"/>
                  <a:pt x="3530082" y="1883187"/>
                </a:cubicBezTo>
                <a:cubicBezTo>
                  <a:pt x="3479808" y="1875044"/>
                  <a:pt x="3426017" y="1877998"/>
                  <a:pt x="3387664" y="1862579"/>
                </a:cubicBezTo>
                <a:cubicBezTo>
                  <a:pt x="3382649" y="1863935"/>
                  <a:pt x="3377277" y="1864791"/>
                  <a:pt x="3371681" y="1865293"/>
                </a:cubicBezTo>
                <a:lnTo>
                  <a:pt x="3355305" y="1865842"/>
                </a:lnTo>
                <a:lnTo>
                  <a:pt x="3353790" y="1865158"/>
                </a:lnTo>
                <a:cubicBezTo>
                  <a:pt x="3346144" y="1863282"/>
                  <a:pt x="3340687" y="1863057"/>
                  <a:pt x="3336210" y="1863564"/>
                </a:cubicBezTo>
                <a:lnTo>
                  <a:pt x="3331381" y="1864716"/>
                </a:lnTo>
                <a:lnTo>
                  <a:pt x="3319012" y="1864093"/>
                </a:lnTo>
                <a:lnTo>
                  <a:pt x="3293818" y="1864135"/>
                </a:lnTo>
                <a:lnTo>
                  <a:pt x="3289881" y="1862954"/>
                </a:lnTo>
                <a:lnTo>
                  <a:pt x="3253090" y="1861164"/>
                </a:lnTo>
                <a:cubicBezTo>
                  <a:pt x="3253042" y="1860968"/>
                  <a:pt x="3252996" y="1860771"/>
                  <a:pt x="3252949" y="1860574"/>
                </a:cubicBezTo>
                <a:cubicBezTo>
                  <a:pt x="3251799" y="1859213"/>
                  <a:pt x="3249368" y="1858131"/>
                  <a:pt x="3244187" y="1857604"/>
                </a:cubicBezTo>
                <a:cubicBezTo>
                  <a:pt x="3250860" y="1853873"/>
                  <a:pt x="3250577" y="1852999"/>
                  <a:pt x="3246570" y="1852946"/>
                </a:cubicBezTo>
                <a:lnTo>
                  <a:pt x="3237810" y="1853064"/>
                </a:lnTo>
                <a:lnTo>
                  <a:pt x="3230822" y="1855474"/>
                </a:lnTo>
                <a:cubicBezTo>
                  <a:pt x="3206812" y="1862286"/>
                  <a:pt x="3176733" y="1868865"/>
                  <a:pt x="3136549" y="1874037"/>
                </a:cubicBezTo>
                <a:cubicBezTo>
                  <a:pt x="3081163" y="1880168"/>
                  <a:pt x="2902557" y="1900580"/>
                  <a:pt x="2845754" y="1910932"/>
                </a:cubicBezTo>
                <a:cubicBezTo>
                  <a:pt x="2860822" y="1944376"/>
                  <a:pt x="2813389" y="1905358"/>
                  <a:pt x="2786878" y="1917162"/>
                </a:cubicBezTo>
                <a:cubicBezTo>
                  <a:pt x="2766803" y="1917398"/>
                  <a:pt x="2741628" y="1915886"/>
                  <a:pt x="2725298" y="1912340"/>
                </a:cubicBezTo>
                <a:cubicBezTo>
                  <a:pt x="2716680" y="1911427"/>
                  <a:pt x="2707572" y="1911972"/>
                  <a:pt x="2697754" y="1914863"/>
                </a:cubicBezTo>
                <a:cubicBezTo>
                  <a:pt x="2667185" y="1939014"/>
                  <a:pt x="2622149" y="1926211"/>
                  <a:pt x="2568063" y="1936283"/>
                </a:cubicBezTo>
                <a:cubicBezTo>
                  <a:pt x="2552625" y="1932001"/>
                  <a:pt x="2502682" y="1953378"/>
                  <a:pt x="2489784" y="1943720"/>
                </a:cubicBezTo>
                <a:cubicBezTo>
                  <a:pt x="2478524" y="1943155"/>
                  <a:pt x="2467418" y="1949411"/>
                  <a:pt x="2458978" y="1938095"/>
                </a:cubicBezTo>
                <a:cubicBezTo>
                  <a:pt x="2417552" y="1934639"/>
                  <a:pt x="2366376" y="1931293"/>
                  <a:pt x="2318712" y="1934474"/>
                </a:cubicBezTo>
                <a:cubicBezTo>
                  <a:pt x="2296029" y="1936526"/>
                  <a:pt x="2282069" y="1938434"/>
                  <a:pt x="2268709" y="1940521"/>
                </a:cubicBezTo>
                <a:lnTo>
                  <a:pt x="2264080" y="1941232"/>
                </a:lnTo>
                <a:lnTo>
                  <a:pt x="2254684" y="1943524"/>
                </a:lnTo>
                <a:lnTo>
                  <a:pt x="2252523" y="1943004"/>
                </a:lnTo>
                <a:lnTo>
                  <a:pt x="2173350" y="1929202"/>
                </a:lnTo>
                <a:lnTo>
                  <a:pt x="2155266" y="1920267"/>
                </a:lnTo>
                <a:lnTo>
                  <a:pt x="2091013" y="1914631"/>
                </a:lnTo>
                <a:cubicBezTo>
                  <a:pt x="2033357" y="1920614"/>
                  <a:pt x="2070513" y="1905065"/>
                  <a:pt x="2030712" y="1897690"/>
                </a:cubicBezTo>
                <a:cubicBezTo>
                  <a:pt x="1994539" y="1893055"/>
                  <a:pt x="1958569" y="1883188"/>
                  <a:pt x="1908838" y="1892222"/>
                </a:cubicBezTo>
                <a:cubicBezTo>
                  <a:pt x="1897236" y="1896147"/>
                  <a:pt x="1883338" y="1892415"/>
                  <a:pt x="1877796" y="1883887"/>
                </a:cubicBezTo>
                <a:cubicBezTo>
                  <a:pt x="1876842" y="1882419"/>
                  <a:pt x="1876177" y="1880863"/>
                  <a:pt x="1875824" y="1879265"/>
                </a:cubicBezTo>
                <a:cubicBezTo>
                  <a:pt x="1843474" y="1887199"/>
                  <a:pt x="1841511" y="1873818"/>
                  <a:pt x="1823048" y="1881064"/>
                </a:cubicBezTo>
                <a:cubicBezTo>
                  <a:pt x="1792640" y="1872164"/>
                  <a:pt x="1782358" y="1850450"/>
                  <a:pt x="1765736" y="1856578"/>
                </a:cubicBezTo>
                <a:cubicBezTo>
                  <a:pt x="1753024" y="1849107"/>
                  <a:pt x="1745932" y="1828316"/>
                  <a:pt x="1725669" y="1833744"/>
                </a:cubicBezTo>
                <a:cubicBezTo>
                  <a:pt x="1727428" y="1831405"/>
                  <a:pt x="1726953" y="1830157"/>
                  <a:pt x="1725216" y="1829447"/>
                </a:cubicBezTo>
                <a:lnTo>
                  <a:pt x="1721485" y="1828960"/>
                </a:lnTo>
                <a:lnTo>
                  <a:pt x="1717786" y="1832224"/>
                </a:lnTo>
                <a:cubicBezTo>
                  <a:pt x="1703445" y="1843277"/>
                  <a:pt x="1706547" y="1827935"/>
                  <a:pt x="1689907" y="1825425"/>
                </a:cubicBezTo>
                <a:cubicBezTo>
                  <a:pt x="1682338" y="1823445"/>
                  <a:pt x="1685181" y="1820226"/>
                  <a:pt x="1688093" y="1817391"/>
                </a:cubicBezTo>
                <a:lnTo>
                  <a:pt x="1496789" y="1805297"/>
                </a:lnTo>
                <a:cubicBezTo>
                  <a:pt x="1463551" y="1793913"/>
                  <a:pt x="1426345" y="1786892"/>
                  <a:pt x="1392839" y="1758649"/>
                </a:cubicBezTo>
                <a:cubicBezTo>
                  <a:pt x="1386461" y="1750573"/>
                  <a:pt x="1374031" y="1756918"/>
                  <a:pt x="1360872" y="1752441"/>
                </a:cubicBezTo>
                <a:cubicBezTo>
                  <a:pt x="1347711" y="1747963"/>
                  <a:pt x="1332751" y="1735898"/>
                  <a:pt x="1313885" y="1731785"/>
                </a:cubicBezTo>
                <a:cubicBezTo>
                  <a:pt x="1281989" y="1726305"/>
                  <a:pt x="1256405" y="1739744"/>
                  <a:pt x="1247665" y="1727765"/>
                </a:cubicBezTo>
                <a:cubicBezTo>
                  <a:pt x="1231363" y="1728538"/>
                  <a:pt x="1209120" y="1742556"/>
                  <a:pt x="1196850" y="1729622"/>
                </a:cubicBezTo>
                <a:cubicBezTo>
                  <a:pt x="1195195" y="1740224"/>
                  <a:pt x="1178147" y="1721561"/>
                  <a:pt x="1168728" y="1728550"/>
                </a:cubicBezTo>
                <a:cubicBezTo>
                  <a:pt x="1152073" y="1727193"/>
                  <a:pt x="1122804" y="1725926"/>
                  <a:pt x="1096918" y="1721485"/>
                </a:cubicBezTo>
                <a:lnTo>
                  <a:pt x="1094082" y="1720113"/>
                </a:lnTo>
                <a:lnTo>
                  <a:pt x="1040782" y="1721762"/>
                </a:lnTo>
                <a:cubicBezTo>
                  <a:pt x="987172" y="1722352"/>
                  <a:pt x="1023272" y="1708707"/>
                  <a:pt x="955980" y="1719289"/>
                </a:cubicBezTo>
                <a:cubicBezTo>
                  <a:pt x="948995" y="1714208"/>
                  <a:pt x="940521" y="1713816"/>
                  <a:pt x="926108" y="1715917"/>
                </a:cubicBezTo>
                <a:cubicBezTo>
                  <a:pt x="900077" y="1715834"/>
                  <a:pt x="902688" y="1703436"/>
                  <a:pt x="876049" y="1710422"/>
                </a:cubicBezTo>
                <a:cubicBezTo>
                  <a:pt x="881084" y="1703830"/>
                  <a:pt x="826830" y="1706893"/>
                  <a:pt x="839194" y="1700176"/>
                </a:cubicBezTo>
                <a:cubicBezTo>
                  <a:pt x="822548" y="1693764"/>
                  <a:pt x="813674" y="1703628"/>
                  <a:pt x="797112" y="1698014"/>
                </a:cubicBezTo>
                <a:cubicBezTo>
                  <a:pt x="778195" y="1696418"/>
                  <a:pt x="807647" y="1705364"/>
                  <a:pt x="786610" y="1705455"/>
                </a:cubicBezTo>
                <a:cubicBezTo>
                  <a:pt x="761170" y="1704357"/>
                  <a:pt x="760599" y="1716610"/>
                  <a:pt x="741833" y="1700566"/>
                </a:cubicBezTo>
                <a:lnTo>
                  <a:pt x="673985" y="1692278"/>
                </a:lnTo>
                <a:cubicBezTo>
                  <a:pt x="658515" y="1695829"/>
                  <a:pt x="646395" y="1693620"/>
                  <a:pt x="634665" y="1689550"/>
                </a:cubicBezTo>
                <a:cubicBezTo>
                  <a:pt x="599149" y="1689690"/>
                  <a:pt x="567176" y="1683160"/>
                  <a:pt x="527471" y="1679869"/>
                </a:cubicBezTo>
                <a:cubicBezTo>
                  <a:pt x="484099" y="1683240"/>
                  <a:pt x="462693" y="1671949"/>
                  <a:pt x="420260" y="1668475"/>
                </a:cubicBezTo>
                <a:cubicBezTo>
                  <a:pt x="377482" y="1677390"/>
                  <a:pt x="393500" y="1652730"/>
                  <a:pt x="357630" y="1652142"/>
                </a:cubicBezTo>
                <a:cubicBezTo>
                  <a:pt x="298692" y="1659518"/>
                  <a:pt x="359631" y="1643849"/>
                  <a:pt x="269407" y="1643812"/>
                </a:cubicBezTo>
                <a:cubicBezTo>
                  <a:pt x="264204" y="1645215"/>
                  <a:pt x="253436" y="1643159"/>
                  <a:pt x="254769" y="1641013"/>
                </a:cubicBezTo>
                <a:cubicBezTo>
                  <a:pt x="234996" y="1641090"/>
                  <a:pt x="179093" y="1626583"/>
                  <a:pt x="150763" y="1628143"/>
                </a:cubicBezTo>
                <a:cubicBezTo>
                  <a:pt x="96232" y="1619954"/>
                  <a:pt x="68845" y="1629422"/>
                  <a:pt x="29133" y="1626172"/>
                </a:cubicBezTo>
                <a:lnTo>
                  <a:pt x="0" y="16195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F892D9-0659-71BF-B409-35835C9F2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675" y="494414"/>
            <a:ext cx="10534650" cy="81740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is an LLM?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B147D23-2379-E0C0-5E60-842D43CCAA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7343" y="2354239"/>
            <a:ext cx="8057314" cy="3948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996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02F830-B5A4-61C1-77DB-22EE6B4FB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0DCC097-1DB8-4B6D-85D0-6FBA0E1CA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0B58608-23C8-4441-994D-C6823EEE1D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2083506"/>
          </a:xfrm>
          <a:custGeom>
            <a:avLst/>
            <a:gdLst>
              <a:gd name="connsiteX0" fmla="*/ 0 w 12191999"/>
              <a:gd name="connsiteY0" fmla="*/ 0 h 2083506"/>
              <a:gd name="connsiteX1" fmla="*/ 9429748 w 12191999"/>
              <a:gd name="connsiteY1" fmla="*/ 0 h 2083506"/>
              <a:gd name="connsiteX2" fmla="*/ 9429748 w 12191999"/>
              <a:gd name="connsiteY2" fmla="*/ 1 h 2083506"/>
              <a:gd name="connsiteX3" fmla="*/ 12191999 w 12191999"/>
              <a:gd name="connsiteY3" fmla="*/ 1 h 2083506"/>
              <a:gd name="connsiteX4" fmla="*/ 12191999 w 12191999"/>
              <a:gd name="connsiteY4" fmla="*/ 1164372 h 2083506"/>
              <a:gd name="connsiteX5" fmla="*/ 12147852 w 12191999"/>
              <a:gd name="connsiteY5" fmla="*/ 1163783 h 2083506"/>
              <a:gd name="connsiteX6" fmla="*/ 11993604 w 12191999"/>
              <a:gd name="connsiteY6" fmla="*/ 1153496 h 2083506"/>
              <a:gd name="connsiteX7" fmla="*/ 11865319 w 12191999"/>
              <a:gd name="connsiteY7" fmla="*/ 1176624 h 2083506"/>
              <a:gd name="connsiteX8" fmla="*/ 11718353 w 12191999"/>
              <a:gd name="connsiteY8" fmla="*/ 1209136 h 2083506"/>
              <a:gd name="connsiteX9" fmla="*/ 11609067 w 12191999"/>
              <a:gd name="connsiteY9" fmla="*/ 1218512 h 2083506"/>
              <a:gd name="connsiteX10" fmla="*/ 11545958 w 12191999"/>
              <a:gd name="connsiteY10" fmla="*/ 1240430 h 2083506"/>
              <a:gd name="connsiteX11" fmla="*/ 11445770 w 12191999"/>
              <a:gd name="connsiteY11" fmla="*/ 1225780 h 2083506"/>
              <a:gd name="connsiteX12" fmla="*/ 11398842 w 12191999"/>
              <a:gd name="connsiteY12" fmla="*/ 1227250 h 2083506"/>
              <a:gd name="connsiteX13" fmla="*/ 11240093 w 12191999"/>
              <a:gd name="connsiteY13" fmla="*/ 1266797 h 2083506"/>
              <a:gd name="connsiteX14" fmla="*/ 11141364 w 12191999"/>
              <a:gd name="connsiteY14" fmla="*/ 1288059 h 2083506"/>
              <a:gd name="connsiteX15" fmla="*/ 11015396 w 12191999"/>
              <a:gd name="connsiteY15" fmla="*/ 1353104 h 2083506"/>
              <a:gd name="connsiteX16" fmla="*/ 10973905 w 12191999"/>
              <a:gd name="connsiteY16" fmla="*/ 1365109 h 2083506"/>
              <a:gd name="connsiteX17" fmla="*/ 10904858 w 12191999"/>
              <a:gd name="connsiteY17" fmla="*/ 1371966 h 2083506"/>
              <a:gd name="connsiteX18" fmla="*/ 10827883 w 12191999"/>
              <a:gd name="connsiteY18" fmla="*/ 1410270 h 2083506"/>
              <a:gd name="connsiteX19" fmla="*/ 10690996 w 12191999"/>
              <a:gd name="connsiteY19" fmla="*/ 1426394 h 2083506"/>
              <a:gd name="connsiteX20" fmla="*/ 10624461 w 12191999"/>
              <a:gd name="connsiteY20" fmla="*/ 1444283 h 2083506"/>
              <a:gd name="connsiteX21" fmla="*/ 10517208 w 12191999"/>
              <a:gd name="connsiteY21" fmla="*/ 1478947 h 2083506"/>
              <a:gd name="connsiteX22" fmla="*/ 10497937 w 12191999"/>
              <a:gd name="connsiteY22" fmla="*/ 1469831 h 2083506"/>
              <a:gd name="connsiteX23" fmla="*/ 10471201 w 12191999"/>
              <a:gd name="connsiteY23" fmla="*/ 1486037 h 2083506"/>
              <a:gd name="connsiteX24" fmla="*/ 10448263 w 12191999"/>
              <a:gd name="connsiteY24" fmla="*/ 1478223 h 2083506"/>
              <a:gd name="connsiteX25" fmla="*/ 10388089 w 12191999"/>
              <a:gd name="connsiteY25" fmla="*/ 1507175 h 2083506"/>
              <a:gd name="connsiteX26" fmla="*/ 10333720 w 12191999"/>
              <a:gd name="connsiteY26" fmla="*/ 1515848 h 2083506"/>
              <a:gd name="connsiteX27" fmla="*/ 10104338 w 12191999"/>
              <a:gd name="connsiteY27" fmla="*/ 1569424 h 2083506"/>
              <a:gd name="connsiteX28" fmla="*/ 9910445 w 12191999"/>
              <a:gd name="connsiteY28" fmla="*/ 1632275 h 2083506"/>
              <a:gd name="connsiteX29" fmla="*/ 9770872 w 12191999"/>
              <a:gd name="connsiteY29" fmla="*/ 1688088 h 2083506"/>
              <a:gd name="connsiteX30" fmla="*/ 9733849 w 12191999"/>
              <a:gd name="connsiteY30" fmla="*/ 1700034 h 2083506"/>
              <a:gd name="connsiteX31" fmla="*/ 9703714 w 12191999"/>
              <a:gd name="connsiteY31" fmla="*/ 1730093 h 2083506"/>
              <a:gd name="connsiteX32" fmla="*/ 9698351 w 12191999"/>
              <a:gd name="connsiteY32" fmla="*/ 1730377 h 2083506"/>
              <a:gd name="connsiteX33" fmla="*/ 9632895 w 12191999"/>
              <a:gd name="connsiteY33" fmla="*/ 1736363 h 2083506"/>
              <a:gd name="connsiteX34" fmla="*/ 9569107 w 12191999"/>
              <a:gd name="connsiteY34" fmla="*/ 1741010 h 2083506"/>
              <a:gd name="connsiteX35" fmla="*/ 9536451 w 12191999"/>
              <a:gd name="connsiteY35" fmla="*/ 1755120 h 2083506"/>
              <a:gd name="connsiteX36" fmla="*/ 9529385 w 12191999"/>
              <a:gd name="connsiteY36" fmla="*/ 1757515 h 2083506"/>
              <a:gd name="connsiteX37" fmla="*/ 9498527 w 12191999"/>
              <a:gd name="connsiteY37" fmla="*/ 1753117 h 2083506"/>
              <a:gd name="connsiteX38" fmla="*/ 9436642 w 12191999"/>
              <a:gd name="connsiteY38" fmla="*/ 1755478 h 2083506"/>
              <a:gd name="connsiteX39" fmla="*/ 9429748 w 12191999"/>
              <a:gd name="connsiteY39" fmla="*/ 1756317 h 2083506"/>
              <a:gd name="connsiteX40" fmla="*/ 9429748 w 12191999"/>
              <a:gd name="connsiteY40" fmla="*/ 1768745 h 2083506"/>
              <a:gd name="connsiteX41" fmla="*/ 9425802 w 12191999"/>
              <a:gd name="connsiteY41" fmla="*/ 1769273 h 2083506"/>
              <a:gd name="connsiteX42" fmla="*/ 9349763 w 12191999"/>
              <a:gd name="connsiteY42" fmla="*/ 1776107 h 2083506"/>
              <a:gd name="connsiteX43" fmla="*/ 9256503 w 12191999"/>
              <a:gd name="connsiteY43" fmla="*/ 1800699 h 2083506"/>
              <a:gd name="connsiteX44" fmla="*/ 9222873 w 12191999"/>
              <a:gd name="connsiteY44" fmla="*/ 1803003 h 2083506"/>
              <a:gd name="connsiteX45" fmla="*/ 9224095 w 12191999"/>
              <a:gd name="connsiteY45" fmla="*/ 1807355 h 2083506"/>
              <a:gd name="connsiteX46" fmla="*/ 9211603 w 12191999"/>
              <a:gd name="connsiteY46" fmla="*/ 1807675 h 2083506"/>
              <a:gd name="connsiteX47" fmla="*/ 9183719 w 12191999"/>
              <a:gd name="connsiteY47" fmla="*/ 1807781 h 2083506"/>
              <a:gd name="connsiteX48" fmla="*/ 9100221 w 12191999"/>
              <a:gd name="connsiteY48" fmla="*/ 1808989 h 2083506"/>
              <a:gd name="connsiteX49" fmla="*/ 9077439 w 12191999"/>
              <a:gd name="connsiteY49" fmla="*/ 1817333 h 2083506"/>
              <a:gd name="connsiteX50" fmla="*/ 9055889 w 12191999"/>
              <a:gd name="connsiteY50" fmla="*/ 1817464 h 2083506"/>
              <a:gd name="connsiteX51" fmla="*/ 8930912 w 12191999"/>
              <a:gd name="connsiteY51" fmla="*/ 1828648 h 2083506"/>
              <a:gd name="connsiteX52" fmla="*/ 8913729 w 12191999"/>
              <a:gd name="connsiteY52" fmla="*/ 1829483 h 2083506"/>
              <a:gd name="connsiteX53" fmla="*/ 8904423 w 12191999"/>
              <a:gd name="connsiteY53" fmla="*/ 1833234 h 2083506"/>
              <a:gd name="connsiteX54" fmla="*/ 8871099 w 12191999"/>
              <a:gd name="connsiteY54" fmla="*/ 1833979 h 2083506"/>
              <a:gd name="connsiteX55" fmla="*/ 8869557 w 12191999"/>
              <a:gd name="connsiteY55" fmla="*/ 1836113 h 2083506"/>
              <a:gd name="connsiteX56" fmla="*/ 8760021 w 12191999"/>
              <a:gd name="connsiteY56" fmla="*/ 1854442 h 2083506"/>
              <a:gd name="connsiteX57" fmla="*/ 8741254 w 12191999"/>
              <a:gd name="connsiteY57" fmla="*/ 1857469 h 2083506"/>
              <a:gd name="connsiteX58" fmla="*/ 8725039 w 12191999"/>
              <a:gd name="connsiteY58" fmla="*/ 1856552 h 2083506"/>
              <a:gd name="connsiteX59" fmla="*/ 8635265 w 12191999"/>
              <a:gd name="connsiteY59" fmla="*/ 1859168 h 2083506"/>
              <a:gd name="connsiteX60" fmla="*/ 8613911 w 12191999"/>
              <a:gd name="connsiteY60" fmla="*/ 1857561 h 2083506"/>
              <a:gd name="connsiteX61" fmla="*/ 8604931 w 12191999"/>
              <a:gd name="connsiteY61" fmla="*/ 1854170 h 2083506"/>
              <a:gd name="connsiteX62" fmla="*/ 8570171 w 12191999"/>
              <a:gd name="connsiteY62" fmla="*/ 1860579 h 2083506"/>
              <a:gd name="connsiteX63" fmla="*/ 8516537 w 12191999"/>
              <a:gd name="connsiteY63" fmla="*/ 1864971 h 2083506"/>
              <a:gd name="connsiteX64" fmla="*/ 8491046 w 12191999"/>
              <a:gd name="connsiteY64" fmla="*/ 1868141 h 2083506"/>
              <a:gd name="connsiteX65" fmla="*/ 8470478 w 12191999"/>
              <a:gd name="connsiteY65" fmla="*/ 1866216 h 2083506"/>
              <a:gd name="connsiteX66" fmla="*/ 8353433 w 12191999"/>
              <a:gd name="connsiteY66" fmla="*/ 1865729 h 2083506"/>
              <a:gd name="connsiteX67" fmla="*/ 8347675 w 12191999"/>
              <a:gd name="connsiteY67" fmla="*/ 1865075 h 2083506"/>
              <a:gd name="connsiteX68" fmla="*/ 8343939 w 12191999"/>
              <a:gd name="connsiteY68" fmla="*/ 1865677 h 2083506"/>
              <a:gd name="connsiteX69" fmla="*/ 8221566 w 12191999"/>
              <a:gd name="connsiteY69" fmla="*/ 1881148 h 2083506"/>
              <a:gd name="connsiteX70" fmla="*/ 8066095 w 12191999"/>
              <a:gd name="connsiteY70" fmla="*/ 1919902 h 2083506"/>
              <a:gd name="connsiteX71" fmla="*/ 8044849 w 12191999"/>
              <a:gd name="connsiteY71" fmla="*/ 1916308 h 2083506"/>
              <a:gd name="connsiteX72" fmla="*/ 8041142 w 12191999"/>
              <a:gd name="connsiteY72" fmla="*/ 1915506 h 2083506"/>
              <a:gd name="connsiteX73" fmla="*/ 8022159 w 12191999"/>
              <a:gd name="connsiteY73" fmla="*/ 1911521 h 2083506"/>
              <a:gd name="connsiteX74" fmla="*/ 7944932 w 12191999"/>
              <a:gd name="connsiteY74" fmla="*/ 1917265 h 2083506"/>
              <a:gd name="connsiteX75" fmla="*/ 7879011 w 12191999"/>
              <a:gd name="connsiteY75" fmla="*/ 1928570 h 2083506"/>
              <a:gd name="connsiteX76" fmla="*/ 7865529 w 12191999"/>
              <a:gd name="connsiteY76" fmla="*/ 1934399 h 2083506"/>
              <a:gd name="connsiteX77" fmla="*/ 7774801 w 12191999"/>
              <a:gd name="connsiteY77" fmla="*/ 1947969 h 2083506"/>
              <a:gd name="connsiteX78" fmla="*/ 7748398 w 12191999"/>
              <a:gd name="connsiteY78" fmla="*/ 1955982 h 2083506"/>
              <a:gd name="connsiteX79" fmla="*/ 7740684 w 12191999"/>
              <a:gd name="connsiteY79" fmla="*/ 1955717 h 2083506"/>
              <a:gd name="connsiteX80" fmla="*/ 7712976 w 12191999"/>
              <a:gd name="connsiteY80" fmla="*/ 1960442 h 2083506"/>
              <a:gd name="connsiteX81" fmla="*/ 7699956 w 12191999"/>
              <a:gd name="connsiteY81" fmla="*/ 1966104 h 2083506"/>
              <a:gd name="connsiteX82" fmla="*/ 7684158 w 12191999"/>
              <a:gd name="connsiteY82" fmla="*/ 1962927 h 2083506"/>
              <a:gd name="connsiteX83" fmla="*/ 7643109 w 12191999"/>
              <a:gd name="connsiteY83" fmla="*/ 1964400 h 2083506"/>
              <a:gd name="connsiteX84" fmla="*/ 7630180 w 12191999"/>
              <a:gd name="connsiteY84" fmla="*/ 1970266 h 2083506"/>
              <a:gd name="connsiteX85" fmla="*/ 7609131 w 12191999"/>
              <a:gd name="connsiteY85" fmla="*/ 1971774 h 2083506"/>
              <a:gd name="connsiteX86" fmla="*/ 7555555 w 12191999"/>
              <a:gd name="connsiteY86" fmla="*/ 1969491 h 2083506"/>
              <a:gd name="connsiteX87" fmla="*/ 7520919 w 12191999"/>
              <a:gd name="connsiteY87" fmla="*/ 1970177 h 2083506"/>
              <a:gd name="connsiteX88" fmla="*/ 7456258 w 12191999"/>
              <a:gd name="connsiteY88" fmla="*/ 1960468 h 2083506"/>
              <a:gd name="connsiteX89" fmla="*/ 7393047 w 12191999"/>
              <a:gd name="connsiteY89" fmla="*/ 1952408 h 2083506"/>
              <a:gd name="connsiteX90" fmla="*/ 7199912 w 12191999"/>
              <a:gd name="connsiteY90" fmla="*/ 1959913 h 2083506"/>
              <a:gd name="connsiteX91" fmla="*/ 7146774 w 12191999"/>
              <a:gd name="connsiteY91" fmla="*/ 1956641 h 2083506"/>
              <a:gd name="connsiteX92" fmla="*/ 7122244 w 12191999"/>
              <a:gd name="connsiteY92" fmla="*/ 1953891 h 2083506"/>
              <a:gd name="connsiteX93" fmla="*/ 7032241 w 12191999"/>
              <a:gd name="connsiteY93" fmla="*/ 1962723 h 2083506"/>
              <a:gd name="connsiteX94" fmla="*/ 6941492 w 12191999"/>
              <a:gd name="connsiteY94" fmla="*/ 1976868 h 2083506"/>
              <a:gd name="connsiteX95" fmla="*/ 6906514 w 12191999"/>
              <a:gd name="connsiteY95" fmla="*/ 1968589 h 2083506"/>
              <a:gd name="connsiteX96" fmla="*/ 6826395 w 12191999"/>
              <a:gd name="connsiteY96" fmla="*/ 1974141 h 2083506"/>
              <a:gd name="connsiteX97" fmla="*/ 6716431 w 12191999"/>
              <a:gd name="connsiteY97" fmla="*/ 2004297 h 2083506"/>
              <a:gd name="connsiteX98" fmla="*/ 6569607 w 12191999"/>
              <a:gd name="connsiteY98" fmla="*/ 2015496 h 2083506"/>
              <a:gd name="connsiteX99" fmla="*/ 6561430 w 12191999"/>
              <a:gd name="connsiteY99" fmla="*/ 2020996 h 2083506"/>
              <a:gd name="connsiteX100" fmla="*/ 6549371 w 12191999"/>
              <a:gd name="connsiteY100" fmla="*/ 2024747 h 2083506"/>
              <a:gd name="connsiteX101" fmla="*/ 6547040 w 12191999"/>
              <a:gd name="connsiteY101" fmla="*/ 2024474 h 2083506"/>
              <a:gd name="connsiteX102" fmla="*/ 6530482 w 12191999"/>
              <a:gd name="connsiteY102" fmla="*/ 2026659 h 2083506"/>
              <a:gd name="connsiteX103" fmla="*/ 6528565 w 12191999"/>
              <a:gd name="connsiteY103" fmla="*/ 2028600 h 2083506"/>
              <a:gd name="connsiteX104" fmla="*/ 6517741 w 12191999"/>
              <a:gd name="connsiteY104" fmla="*/ 2030558 h 2083506"/>
              <a:gd name="connsiteX105" fmla="*/ 6497855 w 12191999"/>
              <a:gd name="connsiteY105" fmla="*/ 2035650 h 2083506"/>
              <a:gd name="connsiteX106" fmla="*/ 6492785 w 12191999"/>
              <a:gd name="connsiteY106" fmla="*/ 2035444 h 2083506"/>
              <a:gd name="connsiteX107" fmla="*/ 6460692 w 12191999"/>
              <a:gd name="connsiteY107" fmla="*/ 2041321 h 2083506"/>
              <a:gd name="connsiteX108" fmla="*/ 6459609 w 12191999"/>
              <a:gd name="connsiteY108" fmla="*/ 2040851 h 2083506"/>
              <a:gd name="connsiteX109" fmla="*/ 6447765 w 12191999"/>
              <a:gd name="connsiteY109" fmla="*/ 2040102 h 2083506"/>
              <a:gd name="connsiteX110" fmla="*/ 6426590 w 12191999"/>
              <a:gd name="connsiteY110" fmla="*/ 2039928 h 2083506"/>
              <a:gd name="connsiteX111" fmla="*/ 6401693 w 12191999"/>
              <a:gd name="connsiteY111" fmla="*/ 2033537 h 2083506"/>
              <a:gd name="connsiteX112" fmla="*/ 6387141 w 12191999"/>
              <a:gd name="connsiteY112" fmla="*/ 2033161 h 2083506"/>
              <a:gd name="connsiteX113" fmla="*/ 6357846 w 12191999"/>
              <a:gd name="connsiteY113" fmla="*/ 2036782 h 2083506"/>
              <a:gd name="connsiteX114" fmla="*/ 6342914 w 12191999"/>
              <a:gd name="connsiteY114" fmla="*/ 2037585 h 2083506"/>
              <a:gd name="connsiteX115" fmla="*/ 6336300 w 12191999"/>
              <a:gd name="connsiteY115" fmla="*/ 2038781 h 2083506"/>
              <a:gd name="connsiteX116" fmla="*/ 6317178 w 12191999"/>
              <a:gd name="connsiteY116" fmla="*/ 2038968 h 2083506"/>
              <a:gd name="connsiteX117" fmla="*/ 6161427 w 12191999"/>
              <a:gd name="connsiteY117" fmla="*/ 2047338 h 2083506"/>
              <a:gd name="connsiteX118" fmla="*/ 6097339 w 12191999"/>
              <a:gd name="connsiteY118" fmla="*/ 2082438 h 2083506"/>
              <a:gd name="connsiteX119" fmla="*/ 6079059 w 12191999"/>
              <a:gd name="connsiteY119" fmla="*/ 2081299 h 2083506"/>
              <a:gd name="connsiteX120" fmla="*/ 5998439 w 12191999"/>
              <a:gd name="connsiteY120" fmla="*/ 2070958 h 2083506"/>
              <a:gd name="connsiteX121" fmla="*/ 5904290 w 12191999"/>
              <a:gd name="connsiteY121" fmla="*/ 2070255 h 2083506"/>
              <a:gd name="connsiteX122" fmla="*/ 5814867 w 12191999"/>
              <a:gd name="connsiteY122" fmla="*/ 2079032 h 2083506"/>
              <a:gd name="connsiteX123" fmla="*/ 5725743 w 12191999"/>
              <a:gd name="connsiteY123" fmla="*/ 2070558 h 2083506"/>
              <a:gd name="connsiteX124" fmla="*/ 5650546 w 12191999"/>
              <a:gd name="connsiteY124" fmla="*/ 2052412 h 2083506"/>
              <a:gd name="connsiteX125" fmla="*/ 5581284 w 12191999"/>
              <a:gd name="connsiteY125" fmla="*/ 2023175 h 2083506"/>
              <a:gd name="connsiteX126" fmla="*/ 5572593 w 12191999"/>
              <a:gd name="connsiteY126" fmla="*/ 2018391 h 2083506"/>
              <a:gd name="connsiteX127" fmla="*/ 5548580 w 12191999"/>
              <a:gd name="connsiteY127" fmla="*/ 2016951 h 2083506"/>
              <a:gd name="connsiteX128" fmla="*/ 5471173 w 12191999"/>
              <a:gd name="connsiteY128" fmla="*/ 2018786 h 2083506"/>
              <a:gd name="connsiteX129" fmla="*/ 5340320 w 12191999"/>
              <a:gd name="connsiteY129" fmla="*/ 2037611 h 2083506"/>
              <a:gd name="connsiteX130" fmla="*/ 5254376 w 12191999"/>
              <a:gd name="connsiteY130" fmla="*/ 2042928 h 2083506"/>
              <a:gd name="connsiteX131" fmla="*/ 5258035 w 12191999"/>
              <a:gd name="connsiteY131" fmla="*/ 2035649 h 2083506"/>
              <a:gd name="connsiteX132" fmla="*/ 5230622 w 12191999"/>
              <a:gd name="connsiteY132" fmla="*/ 2024576 h 2083506"/>
              <a:gd name="connsiteX133" fmla="*/ 5026203 w 12191999"/>
              <a:gd name="connsiteY133" fmla="*/ 2030162 h 2083506"/>
              <a:gd name="connsiteX134" fmla="*/ 4973988 w 12191999"/>
              <a:gd name="connsiteY134" fmla="*/ 2026668 h 2083506"/>
              <a:gd name="connsiteX135" fmla="*/ 4928030 w 12191999"/>
              <a:gd name="connsiteY135" fmla="*/ 2033642 h 2083506"/>
              <a:gd name="connsiteX136" fmla="*/ 4908970 w 12191999"/>
              <a:gd name="connsiteY136" fmla="*/ 2030033 h 2083506"/>
              <a:gd name="connsiteX137" fmla="*/ 4905679 w 12191999"/>
              <a:gd name="connsiteY137" fmla="*/ 2029300 h 2083506"/>
              <a:gd name="connsiteX138" fmla="*/ 4892525 w 12191999"/>
              <a:gd name="connsiteY138" fmla="*/ 2028768 h 2083506"/>
              <a:gd name="connsiteX139" fmla="*/ 4888818 w 12191999"/>
              <a:gd name="connsiteY139" fmla="*/ 2025619 h 2083506"/>
              <a:gd name="connsiteX140" fmla="*/ 4869018 w 12191999"/>
              <a:gd name="connsiteY140" fmla="*/ 2022668 h 2083506"/>
              <a:gd name="connsiteX141" fmla="*/ 4844804 w 12191999"/>
              <a:gd name="connsiteY141" fmla="*/ 2022527 h 2083506"/>
              <a:gd name="connsiteX142" fmla="*/ 4758778 w 12191999"/>
              <a:gd name="connsiteY142" fmla="*/ 2021694 h 2083506"/>
              <a:gd name="connsiteX143" fmla="*/ 4744748 w 12191999"/>
              <a:gd name="connsiteY143" fmla="*/ 2023396 h 2083506"/>
              <a:gd name="connsiteX144" fmla="*/ 4698956 w 12191999"/>
              <a:gd name="connsiteY144" fmla="*/ 2020558 h 2083506"/>
              <a:gd name="connsiteX145" fmla="*/ 4658147 w 12191999"/>
              <a:gd name="connsiteY145" fmla="*/ 2019920 h 2083506"/>
              <a:gd name="connsiteX146" fmla="*/ 4631706 w 12191999"/>
              <a:gd name="connsiteY146" fmla="*/ 2021274 h 2083506"/>
              <a:gd name="connsiteX147" fmla="*/ 4624776 w 12191999"/>
              <a:gd name="connsiteY147" fmla="*/ 2020152 h 2083506"/>
              <a:gd name="connsiteX148" fmla="*/ 4598150 w 12191999"/>
              <a:gd name="connsiteY148" fmla="*/ 2019429 h 2083506"/>
              <a:gd name="connsiteX149" fmla="*/ 4584588 w 12191999"/>
              <a:gd name="connsiteY149" fmla="*/ 2021092 h 2083506"/>
              <a:gd name="connsiteX150" fmla="*/ 4571203 w 12191999"/>
              <a:gd name="connsiteY150" fmla="*/ 2017263 h 2083506"/>
              <a:gd name="connsiteX151" fmla="*/ 4567930 w 12191999"/>
              <a:gd name="connsiteY151" fmla="*/ 2014458 h 2083506"/>
              <a:gd name="connsiteX152" fmla="*/ 4548984 w 12191999"/>
              <a:gd name="connsiteY152" fmla="*/ 2015717 h 2083506"/>
              <a:gd name="connsiteX153" fmla="*/ 4533451 w 12191999"/>
              <a:gd name="connsiteY153" fmla="*/ 2012976 h 2083506"/>
              <a:gd name="connsiteX154" fmla="*/ 4519910 w 12191999"/>
              <a:gd name="connsiteY154" fmla="*/ 2014768 h 2083506"/>
              <a:gd name="connsiteX155" fmla="*/ 4514290 w 12191999"/>
              <a:gd name="connsiteY155" fmla="*/ 2014364 h 2083506"/>
              <a:gd name="connsiteX156" fmla="*/ 4500320 w 12191999"/>
              <a:gd name="connsiteY156" fmla="*/ 2013007 h 2083506"/>
              <a:gd name="connsiteX157" fmla="*/ 4476219 w 12191999"/>
              <a:gd name="connsiteY157" fmla="*/ 2009993 h 2083506"/>
              <a:gd name="connsiteX158" fmla="*/ 4468701 w 12191999"/>
              <a:gd name="connsiteY158" fmla="*/ 2009574 h 2083506"/>
              <a:gd name="connsiteX159" fmla="*/ 4452333 w 12191999"/>
              <a:gd name="connsiteY159" fmla="*/ 2004964 h 2083506"/>
              <a:gd name="connsiteX160" fmla="*/ 4420644 w 12191999"/>
              <a:gd name="connsiteY160" fmla="*/ 2001021 h 2083506"/>
              <a:gd name="connsiteX161" fmla="*/ 4364856 w 12191999"/>
              <a:gd name="connsiteY161" fmla="*/ 1987267 h 2083506"/>
              <a:gd name="connsiteX162" fmla="*/ 4332062 w 12191999"/>
              <a:gd name="connsiteY162" fmla="*/ 1980703 h 2083506"/>
              <a:gd name="connsiteX163" fmla="*/ 4309876 w 12191999"/>
              <a:gd name="connsiteY163" fmla="*/ 1974653 h 2083506"/>
              <a:gd name="connsiteX164" fmla="*/ 4244391 w 12191999"/>
              <a:gd name="connsiteY164" fmla="*/ 1966109 h 2083506"/>
              <a:gd name="connsiteX165" fmla="*/ 4132071 w 12191999"/>
              <a:gd name="connsiteY165" fmla="*/ 1954813 h 2083506"/>
              <a:gd name="connsiteX166" fmla="*/ 4109069 w 12191999"/>
              <a:gd name="connsiteY166" fmla="*/ 1951778 h 2083506"/>
              <a:gd name="connsiteX167" fmla="*/ 4092908 w 12191999"/>
              <a:gd name="connsiteY167" fmla="*/ 1946662 h 2083506"/>
              <a:gd name="connsiteX168" fmla="*/ 4092306 w 12191999"/>
              <a:gd name="connsiteY168" fmla="*/ 1943291 h 2083506"/>
              <a:gd name="connsiteX169" fmla="*/ 4080234 w 12191999"/>
              <a:gd name="connsiteY169" fmla="*/ 1941219 h 2083506"/>
              <a:gd name="connsiteX170" fmla="*/ 4077778 w 12191999"/>
              <a:gd name="connsiteY170" fmla="*/ 1940145 h 2083506"/>
              <a:gd name="connsiteX171" fmla="*/ 4062936 w 12191999"/>
              <a:gd name="connsiteY171" fmla="*/ 1934506 h 2083506"/>
              <a:gd name="connsiteX172" fmla="*/ 4012506 w 12191999"/>
              <a:gd name="connsiteY172" fmla="*/ 1935475 h 2083506"/>
              <a:gd name="connsiteX173" fmla="*/ 3965880 w 12191999"/>
              <a:gd name="connsiteY173" fmla="*/ 1925968 h 2083506"/>
              <a:gd name="connsiteX174" fmla="*/ 3765338 w 12191999"/>
              <a:gd name="connsiteY174" fmla="*/ 1906649 h 2083506"/>
              <a:gd name="connsiteX175" fmla="*/ 3749493 w 12191999"/>
              <a:gd name="connsiteY175" fmla="*/ 1893071 h 2083506"/>
              <a:gd name="connsiteX176" fmla="*/ 3672704 w 12191999"/>
              <a:gd name="connsiteY176" fmla="*/ 1881383 h 2083506"/>
              <a:gd name="connsiteX177" fmla="*/ 3530082 w 12191999"/>
              <a:gd name="connsiteY177" fmla="*/ 1883187 h 2083506"/>
              <a:gd name="connsiteX178" fmla="*/ 3387664 w 12191999"/>
              <a:gd name="connsiteY178" fmla="*/ 1862579 h 2083506"/>
              <a:gd name="connsiteX179" fmla="*/ 3371681 w 12191999"/>
              <a:gd name="connsiteY179" fmla="*/ 1865293 h 2083506"/>
              <a:gd name="connsiteX180" fmla="*/ 3355305 w 12191999"/>
              <a:gd name="connsiteY180" fmla="*/ 1865842 h 2083506"/>
              <a:gd name="connsiteX181" fmla="*/ 3353790 w 12191999"/>
              <a:gd name="connsiteY181" fmla="*/ 1865158 h 2083506"/>
              <a:gd name="connsiteX182" fmla="*/ 3336210 w 12191999"/>
              <a:gd name="connsiteY182" fmla="*/ 1863564 h 2083506"/>
              <a:gd name="connsiteX183" fmla="*/ 3331381 w 12191999"/>
              <a:gd name="connsiteY183" fmla="*/ 1864716 h 2083506"/>
              <a:gd name="connsiteX184" fmla="*/ 3319012 w 12191999"/>
              <a:gd name="connsiteY184" fmla="*/ 1864093 h 2083506"/>
              <a:gd name="connsiteX185" fmla="*/ 3293818 w 12191999"/>
              <a:gd name="connsiteY185" fmla="*/ 1864135 h 2083506"/>
              <a:gd name="connsiteX186" fmla="*/ 3289881 w 12191999"/>
              <a:gd name="connsiteY186" fmla="*/ 1862954 h 2083506"/>
              <a:gd name="connsiteX187" fmla="*/ 3253090 w 12191999"/>
              <a:gd name="connsiteY187" fmla="*/ 1861164 h 2083506"/>
              <a:gd name="connsiteX188" fmla="*/ 3252949 w 12191999"/>
              <a:gd name="connsiteY188" fmla="*/ 1860574 h 2083506"/>
              <a:gd name="connsiteX189" fmla="*/ 3244187 w 12191999"/>
              <a:gd name="connsiteY189" fmla="*/ 1857604 h 2083506"/>
              <a:gd name="connsiteX190" fmla="*/ 3246570 w 12191999"/>
              <a:gd name="connsiteY190" fmla="*/ 1852946 h 2083506"/>
              <a:gd name="connsiteX191" fmla="*/ 3237810 w 12191999"/>
              <a:gd name="connsiteY191" fmla="*/ 1853064 h 2083506"/>
              <a:gd name="connsiteX192" fmla="*/ 3230822 w 12191999"/>
              <a:gd name="connsiteY192" fmla="*/ 1855474 h 2083506"/>
              <a:gd name="connsiteX193" fmla="*/ 3136549 w 12191999"/>
              <a:gd name="connsiteY193" fmla="*/ 1874037 h 2083506"/>
              <a:gd name="connsiteX194" fmla="*/ 2845754 w 12191999"/>
              <a:gd name="connsiteY194" fmla="*/ 1910932 h 2083506"/>
              <a:gd name="connsiteX195" fmla="*/ 2786878 w 12191999"/>
              <a:gd name="connsiteY195" fmla="*/ 1917162 h 2083506"/>
              <a:gd name="connsiteX196" fmla="*/ 2725298 w 12191999"/>
              <a:gd name="connsiteY196" fmla="*/ 1912340 h 2083506"/>
              <a:gd name="connsiteX197" fmla="*/ 2697754 w 12191999"/>
              <a:gd name="connsiteY197" fmla="*/ 1914863 h 2083506"/>
              <a:gd name="connsiteX198" fmla="*/ 2568063 w 12191999"/>
              <a:gd name="connsiteY198" fmla="*/ 1936283 h 2083506"/>
              <a:gd name="connsiteX199" fmla="*/ 2489784 w 12191999"/>
              <a:gd name="connsiteY199" fmla="*/ 1943720 h 2083506"/>
              <a:gd name="connsiteX200" fmla="*/ 2458978 w 12191999"/>
              <a:gd name="connsiteY200" fmla="*/ 1938095 h 2083506"/>
              <a:gd name="connsiteX201" fmla="*/ 2318712 w 12191999"/>
              <a:gd name="connsiteY201" fmla="*/ 1934474 h 2083506"/>
              <a:gd name="connsiteX202" fmla="*/ 2268709 w 12191999"/>
              <a:gd name="connsiteY202" fmla="*/ 1940521 h 2083506"/>
              <a:gd name="connsiteX203" fmla="*/ 2264080 w 12191999"/>
              <a:gd name="connsiteY203" fmla="*/ 1941232 h 2083506"/>
              <a:gd name="connsiteX204" fmla="*/ 2254684 w 12191999"/>
              <a:gd name="connsiteY204" fmla="*/ 1943524 h 2083506"/>
              <a:gd name="connsiteX205" fmla="*/ 2252523 w 12191999"/>
              <a:gd name="connsiteY205" fmla="*/ 1943004 h 2083506"/>
              <a:gd name="connsiteX206" fmla="*/ 2173350 w 12191999"/>
              <a:gd name="connsiteY206" fmla="*/ 1929202 h 2083506"/>
              <a:gd name="connsiteX207" fmla="*/ 2155266 w 12191999"/>
              <a:gd name="connsiteY207" fmla="*/ 1920267 h 2083506"/>
              <a:gd name="connsiteX208" fmla="*/ 2091013 w 12191999"/>
              <a:gd name="connsiteY208" fmla="*/ 1914631 h 2083506"/>
              <a:gd name="connsiteX209" fmla="*/ 2030712 w 12191999"/>
              <a:gd name="connsiteY209" fmla="*/ 1897690 h 2083506"/>
              <a:gd name="connsiteX210" fmla="*/ 1908838 w 12191999"/>
              <a:gd name="connsiteY210" fmla="*/ 1892222 h 2083506"/>
              <a:gd name="connsiteX211" fmla="*/ 1877796 w 12191999"/>
              <a:gd name="connsiteY211" fmla="*/ 1883887 h 2083506"/>
              <a:gd name="connsiteX212" fmla="*/ 1875824 w 12191999"/>
              <a:gd name="connsiteY212" fmla="*/ 1879265 h 2083506"/>
              <a:gd name="connsiteX213" fmla="*/ 1823048 w 12191999"/>
              <a:gd name="connsiteY213" fmla="*/ 1881064 h 2083506"/>
              <a:gd name="connsiteX214" fmla="*/ 1765736 w 12191999"/>
              <a:gd name="connsiteY214" fmla="*/ 1856578 h 2083506"/>
              <a:gd name="connsiteX215" fmla="*/ 1725669 w 12191999"/>
              <a:gd name="connsiteY215" fmla="*/ 1833744 h 2083506"/>
              <a:gd name="connsiteX216" fmla="*/ 1725216 w 12191999"/>
              <a:gd name="connsiteY216" fmla="*/ 1829447 h 2083506"/>
              <a:gd name="connsiteX217" fmla="*/ 1721485 w 12191999"/>
              <a:gd name="connsiteY217" fmla="*/ 1828960 h 2083506"/>
              <a:gd name="connsiteX218" fmla="*/ 1717786 w 12191999"/>
              <a:gd name="connsiteY218" fmla="*/ 1832224 h 2083506"/>
              <a:gd name="connsiteX219" fmla="*/ 1689907 w 12191999"/>
              <a:gd name="connsiteY219" fmla="*/ 1825425 h 2083506"/>
              <a:gd name="connsiteX220" fmla="*/ 1688093 w 12191999"/>
              <a:gd name="connsiteY220" fmla="*/ 1817391 h 2083506"/>
              <a:gd name="connsiteX221" fmla="*/ 1496789 w 12191999"/>
              <a:gd name="connsiteY221" fmla="*/ 1805297 h 2083506"/>
              <a:gd name="connsiteX222" fmla="*/ 1392839 w 12191999"/>
              <a:gd name="connsiteY222" fmla="*/ 1758649 h 2083506"/>
              <a:gd name="connsiteX223" fmla="*/ 1360872 w 12191999"/>
              <a:gd name="connsiteY223" fmla="*/ 1752441 h 2083506"/>
              <a:gd name="connsiteX224" fmla="*/ 1313885 w 12191999"/>
              <a:gd name="connsiteY224" fmla="*/ 1731785 h 2083506"/>
              <a:gd name="connsiteX225" fmla="*/ 1247665 w 12191999"/>
              <a:gd name="connsiteY225" fmla="*/ 1727765 h 2083506"/>
              <a:gd name="connsiteX226" fmla="*/ 1196850 w 12191999"/>
              <a:gd name="connsiteY226" fmla="*/ 1729622 h 2083506"/>
              <a:gd name="connsiteX227" fmla="*/ 1168728 w 12191999"/>
              <a:gd name="connsiteY227" fmla="*/ 1728550 h 2083506"/>
              <a:gd name="connsiteX228" fmla="*/ 1096918 w 12191999"/>
              <a:gd name="connsiteY228" fmla="*/ 1721485 h 2083506"/>
              <a:gd name="connsiteX229" fmla="*/ 1094082 w 12191999"/>
              <a:gd name="connsiteY229" fmla="*/ 1720113 h 2083506"/>
              <a:gd name="connsiteX230" fmla="*/ 1040782 w 12191999"/>
              <a:gd name="connsiteY230" fmla="*/ 1721762 h 2083506"/>
              <a:gd name="connsiteX231" fmla="*/ 955980 w 12191999"/>
              <a:gd name="connsiteY231" fmla="*/ 1719289 h 2083506"/>
              <a:gd name="connsiteX232" fmla="*/ 926108 w 12191999"/>
              <a:gd name="connsiteY232" fmla="*/ 1715917 h 2083506"/>
              <a:gd name="connsiteX233" fmla="*/ 876049 w 12191999"/>
              <a:gd name="connsiteY233" fmla="*/ 1710422 h 2083506"/>
              <a:gd name="connsiteX234" fmla="*/ 839194 w 12191999"/>
              <a:gd name="connsiteY234" fmla="*/ 1700176 h 2083506"/>
              <a:gd name="connsiteX235" fmla="*/ 797112 w 12191999"/>
              <a:gd name="connsiteY235" fmla="*/ 1698014 h 2083506"/>
              <a:gd name="connsiteX236" fmla="*/ 786610 w 12191999"/>
              <a:gd name="connsiteY236" fmla="*/ 1705455 h 2083506"/>
              <a:gd name="connsiteX237" fmla="*/ 741833 w 12191999"/>
              <a:gd name="connsiteY237" fmla="*/ 1700566 h 2083506"/>
              <a:gd name="connsiteX238" fmla="*/ 673985 w 12191999"/>
              <a:gd name="connsiteY238" fmla="*/ 1692278 h 2083506"/>
              <a:gd name="connsiteX239" fmla="*/ 634665 w 12191999"/>
              <a:gd name="connsiteY239" fmla="*/ 1689550 h 2083506"/>
              <a:gd name="connsiteX240" fmla="*/ 527471 w 12191999"/>
              <a:gd name="connsiteY240" fmla="*/ 1679869 h 2083506"/>
              <a:gd name="connsiteX241" fmla="*/ 420260 w 12191999"/>
              <a:gd name="connsiteY241" fmla="*/ 1668475 h 2083506"/>
              <a:gd name="connsiteX242" fmla="*/ 357630 w 12191999"/>
              <a:gd name="connsiteY242" fmla="*/ 1652142 h 2083506"/>
              <a:gd name="connsiteX243" fmla="*/ 269407 w 12191999"/>
              <a:gd name="connsiteY243" fmla="*/ 1643812 h 2083506"/>
              <a:gd name="connsiteX244" fmla="*/ 254769 w 12191999"/>
              <a:gd name="connsiteY244" fmla="*/ 1641013 h 2083506"/>
              <a:gd name="connsiteX245" fmla="*/ 150763 w 12191999"/>
              <a:gd name="connsiteY245" fmla="*/ 1628143 h 2083506"/>
              <a:gd name="connsiteX246" fmla="*/ 29133 w 12191999"/>
              <a:gd name="connsiteY246" fmla="*/ 1626172 h 2083506"/>
              <a:gd name="connsiteX247" fmla="*/ 0 w 12191999"/>
              <a:gd name="connsiteY247" fmla="*/ 1619589 h 208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</a:cxnLst>
            <a:rect l="l" t="t" r="r" b="b"/>
            <a:pathLst>
              <a:path w="12191999" h="2083506">
                <a:moveTo>
                  <a:pt x="0" y="0"/>
                </a:moveTo>
                <a:lnTo>
                  <a:pt x="9429748" y="0"/>
                </a:lnTo>
                <a:lnTo>
                  <a:pt x="9429748" y="1"/>
                </a:lnTo>
                <a:lnTo>
                  <a:pt x="12191999" y="1"/>
                </a:lnTo>
                <a:lnTo>
                  <a:pt x="12191999" y="1164372"/>
                </a:lnTo>
                <a:lnTo>
                  <a:pt x="12147852" y="1163783"/>
                </a:lnTo>
                <a:cubicBezTo>
                  <a:pt x="12063101" y="1189107"/>
                  <a:pt x="12045020" y="1156925"/>
                  <a:pt x="11993604" y="1153496"/>
                </a:cubicBezTo>
                <a:cubicBezTo>
                  <a:pt x="11954216" y="1165241"/>
                  <a:pt x="11911195" y="1167350"/>
                  <a:pt x="11865319" y="1176624"/>
                </a:cubicBezTo>
                <a:cubicBezTo>
                  <a:pt x="11822513" y="1184682"/>
                  <a:pt x="11766915" y="1201558"/>
                  <a:pt x="11718353" y="1209136"/>
                </a:cubicBezTo>
                <a:cubicBezTo>
                  <a:pt x="11675379" y="1217463"/>
                  <a:pt x="11638007" y="1216639"/>
                  <a:pt x="11609067" y="1218512"/>
                </a:cubicBezTo>
                <a:cubicBezTo>
                  <a:pt x="11597582" y="1221322"/>
                  <a:pt x="11554280" y="1243577"/>
                  <a:pt x="11545958" y="1240430"/>
                </a:cubicBezTo>
                <a:lnTo>
                  <a:pt x="11445770" y="1225780"/>
                </a:lnTo>
                <a:cubicBezTo>
                  <a:pt x="11425543" y="1230782"/>
                  <a:pt x="11413740" y="1222096"/>
                  <a:pt x="11398842" y="1227250"/>
                </a:cubicBezTo>
                <a:cubicBezTo>
                  <a:pt x="11367060" y="1233093"/>
                  <a:pt x="11269285" y="1263712"/>
                  <a:pt x="11240093" y="1266797"/>
                </a:cubicBezTo>
                <a:cubicBezTo>
                  <a:pt x="11197297" y="1273685"/>
                  <a:pt x="11181311" y="1272682"/>
                  <a:pt x="11141364" y="1288059"/>
                </a:cubicBezTo>
                <a:cubicBezTo>
                  <a:pt x="11099891" y="1305386"/>
                  <a:pt x="11051533" y="1319157"/>
                  <a:pt x="11015396" y="1353104"/>
                </a:cubicBezTo>
                <a:cubicBezTo>
                  <a:pt x="11009424" y="1362217"/>
                  <a:pt x="10992328" y="1361966"/>
                  <a:pt x="10973905" y="1365109"/>
                </a:cubicBezTo>
                <a:cubicBezTo>
                  <a:pt x="10955482" y="1368254"/>
                  <a:pt x="10907369" y="1372817"/>
                  <a:pt x="10904858" y="1371966"/>
                </a:cubicBezTo>
                <a:cubicBezTo>
                  <a:pt x="10880521" y="1379494"/>
                  <a:pt x="10873670" y="1399734"/>
                  <a:pt x="10827883" y="1410270"/>
                </a:cubicBezTo>
                <a:cubicBezTo>
                  <a:pt x="10790248" y="1415655"/>
                  <a:pt x="10724899" y="1420726"/>
                  <a:pt x="10690996" y="1426394"/>
                </a:cubicBezTo>
                <a:cubicBezTo>
                  <a:pt x="10676463" y="1423331"/>
                  <a:pt x="10634514" y="1436908"/>
                  <a:pt x="10624461" y="1444283"/>
                </a:cubicBezTo>
                <a:cubicBezTo>
                  <a:pt x="10601952" y="1468442"/>
                  <a:pt x="10536224" y="1460228"/>
                  <a:pt x="10517208" y="1478947"/>
                </a:cubicBezTo>
                <a:cubicBezTo>
                  <a:pt x="10509508" y="1482271"/>
                  <a:pt x="10505833" y="1468818"/>
                  <a:pt x="10497937" y="1469831"/>
                </a:cubicBezTo>
                <a:lnTo>
                  <a:pt x="10471201" y="1486037"/>
                </a:lnTo>
                <a:lnTo>
                  <a:pt x="10448263" y="1478223"/>
                </a:lnTo>
                <a:lnTo>
                  <a:pt x="10388089" y="1507175"/>
                </a:lnTo>
                <a:cubicBezTo>
                  <a:pt x="10350285" y="1513081"/>
                  <a:pt x="10383281" y="1526586"/>
                  <a:pt x="10333720" y="1515848"/>
                </a:cubicBezTo>
                <a:cubicBezTo>
                  <a:pt x="10286428" y="1526223"/>
                  <a:pt x="10174884" y="1550019"/>
                  <a:pt x="10104338" y="1569424"/>
                </a:cubicBezTo>
                <a:cubicBezTo>
                  <a:pt x="10066963" y="1581564"/>
                  <a:pt x="9967395" y="1605712"/>
                  <a:pt x="9910445" y="1632275"/>
                </a:cubicBezTo>
                <a:cubicBezTo>
                  <a:pt x="9856131" y="1644130"/>
                  <a:pt x="9831118" y="1689967"/>
                  <a:pt x="9770872" y="1688088"/>
                </a:cubicBezTo>
                <a:cubicBezTo>
                  <a:pt x="9769882" y="1691843"/>
                  <a:pt x="9737016" y="1697044"/>
                  <a:pt x="9733849" y="1700034"/>
                </a:cubicBezTo>
                <a:lnTo>
                  <a:pt x="9703714" y="1730093"/>
                </a:lnTo>
                <a:lnTo>
                  <a:pt x="9698351" y="1730377"/>
                </a:lnTo>
                <a:lnTo>
                  <a:pt x="9632895" y="1736363"/>
                </a:lnTo>
                <a:lnTo>
                  <a:pt x="9569107" y="1741010"/>
                </a:lnTo>
                <a:cubicBezTo>
                  <a:pt x="9558961" y="1745882"/>
                  <a:pt x="9548028" y="1750646"/>
                  <a:pt x="9536451" y="1755120"/>
                </a:cubicBezTo>
                <a:lnTo>
                  <a:pt x="9529385" y="1757515"/>
                </a:lnTo>
                <a:lnTo>
                  <a:pt x="9498527" y="1753117"/>
                </a:lnTo>
                <a:lnTo>
                  <a:pt x="9436642" y="1755478"/>
                </a:lnTo>
                <a:lnTo>
                  <a:pt x="9429748" y="1756317"/>
                </a:lnTo>
                <a:lnTo>
                  <a:pt x="9429748" y="1768745"/>
                </a:lnTo>
                <a:lnTo>
                  <a:pt x="9425802" y="1769273"/>
                </a:lnTo>
                <a:cubicBezTo>
                  <a:pt x="9390751" y="1773262"/>
                  <a:pt x="9371406" y="1773457"/>
                  <a:pt x="9349763" y="1776107"/>
                </a:cubicBezTo>
                <a:cubicBezTo>
                  <a:pt x="9314721" y="1782260"/>
                  <a:pt x="9277650" y="1796217"/>
                  <a:pt x="9256503" y="1800699"/>
                </a:cubicBezTo>
                <a:lnTo>
                  <a:pt x="9222873" y="1803003"/>
                </a:lnTo>
                <a:lnTo>
                  <a:pt x="9224095" y="1807355"/>
                </a:lnTo>
                <a:lnTo>
                  <a:pt x="9211603" y="1807675"/>
                </a:lnTo>
                <a:lnTo>
                  <a:pt x="9183719" y="1807781"/>
                </a:lnTo>
                <a:cubicBezTo>
                  <a:pt x="9166319" y="1808439"/>
                  <a:pt x="9117935" y="1807396"/>
                  <a:pt x="9100221" y="1808989"/>
                </a:cubicBezTo>
                <a:cubicBezTo>
                  <a:pt x="9095111" y="1813630"/>
                  <a:pt x="9087224" y="1816160"/>
                  <a:pt x="9077439" y="1817333"/>
                </a:cubicBezTo>
                <a:lnTo>
                  <a:pt x="9055889" y="1817464"/>
                </a:lnTo>
                <a:lnTo>
                  <a:pt x="8930912" y="1828648"/>
                </a:lnTo>
                <a:lnTo>
                  <a:pt x="8913729" y="1829483"/>
                </a:lnTo>
                <a:lnTo>
                  <a:pt x="8904423" y="1833234"/>
                </a:lnTo>
                <a:cubicBezTo>
                  <a:pt x="8897319" y="1833982"/>
                  <a:pt x="8876911" y="1833498"/>
                  <a:pt x="8871099" y="1833979"/>
                </a:cubicBezTo>
                <a:lnTo>
                  <a:pt x="8869557" y="1836113"/>
                </a:lnTo>
                <a:cubicBezTo>
                  <a:pt x="8851043" y="1839524"/>
                  <a:pt x="8781405" y="1850882"/>
                  <a:pt x="8760021" y="1854442"/>
                </a:cubicBezTo>
                <a:cubicBezTo>
                  <a:pt x="8755749" y="1851161"/>
                  <a:pt x="8746183" y="1856343"/>
                  <a:pt x="8741254" y="1857469"/>
                </a:cubicBezTo>
                <a:cubicBezTo>
                  <a:pt x="8740491" y="1855259"/>
                  <a:pt x="8728559" y="1854585"/>
                  <a:pt x="8725039" y="1856552"/>
                </a:cubicBezTo>
                <a:cubicBezTo>
                  <a:pt x="8641157" y="1867333"/>
                  <a:pt x="8683145" y="1845054"/>
                  <a:pt x="8635265" y="1859168"/>
                </a:cubicBezTo>
                <a:cubicBezTo>
                  <a:pt x="8626795" y="1860103"/>
                  <a:pt x="8619931" y="1859212"/>
                  <a:pt x="8613911" y="1857561"/>
                </a:cubicBezTo>
                <a:lnTo>
                  <a:pt x="8604931" y="1854170"/>
                </a:lnTo>
                <a:lnTo>
                  <a:pt x="8570171" y="1860579"/>
                </a:lnTo>
                <a:cubicBezTo>
                  <a:pt x="8553049" y="1862813"/>
                  <a:pt x="8535028" y="1864294"/>
                  <a:pt x="8516537" y="1864971"/>
                </a:cubicBezTo>
                <a:cubicBezTo>
                  <a:pt x="8512388" y="1860455"/>
                  <a:pt x="8497874" y="1866870"/>
                  <a:pt x="8491046" y="1868141"/>
                </a:cubicBezTo>
                <a:cubicBezTo>
                  <a:pt x="8490975" y="1865191"/>
                  <a:pt x="8475847" y="1863778"/>
                  <a:pt x="8470478" y="1866216"/>
                </a:cubicBezTo>
                <a:cubicBezTo>
                  <a:pt x="8357654" y="1876758"/>
                  <a:pt x="8421139" y="1849210"/>
                  <a:pt x="8353433" y="1865729"/>
                </a:cubicBezTo>
                <a:lnTo>
                  <a:pt x="8347675" y="1865075"/>
                </a:lnTo>
                <a:lnTo>
                  <a:pt x="8343939" y="1865677"/>
                </a:lnTo>
                <a:cubicBezTo>
                  <a:pt x="8309852" y="1870841"/>
                  <a:pt x="8272587" y="1875809"/>
                  <a:pt x="8221566" y="1881148"/>
                </a:cubicBezTo>
                <a:cubicBezTo>
                  <a:pt x="8158043" y="1892960"/>
                  <a:pt x="8095547" y="1914042"/>
                  <a:pt x="8066095" y="1919902"/>
                </a:cubicBezTo>
                <a:cubicBezTo>
                  <a:pt x="8058949" y="1919234"/>
                  <a:pt x="8051921" y="1917862"/>
                  <a:pt x="8044849" y="1916308"/>
                </a:cubicBezTo>
                <a:lnTo>
                  <a:pt x="8041142" y="1915506"/>
                </a:lnTo>
                <a:lnTo>
                  <a:pt x="8022159" y="1911521"/>
                </a:lnTo>
                <a:lnTo>
                  <a:pt x="7944932" y="1917265"/>
                </a:lnTo>
                <a:lnTo>
                  <a:pt x="7879011" y="1928570"/>
                </a:lnTo>
                <a:lnTo>
                  <a:pt x="7865529" y="1934399"/>
                </a:lnTo>
                <a:lnTo>
                  <a:pt x="7774801" y="1947969"/>
                </a:lnTo>
                <a:lnTo>
                  <a:pt x="7748398" y="1955982"/>
                </a:lnTo>
                <a:lnTo>
                  <a:pt x="7740684" y="1955717"/>
                </a:lnTo>
                <a:cubicBezTo>
                  <a:pt x="7728362" y="1958584"/>
                  <a:pt x="7714099" y="1968442"/>
                  <a:pt x="7712976" y="1960442"/>
                </a:cubicBezTo>
                <a:lnTo>
                  <a:pt x="7699956" y="1966104"/>
                </a:lnTo>
                <a:lnTo>
                  <a:pt x="7684158" y="1962927"/>
                </a:lnTo>
                <a:cubicBezTo>
                  <a:pt x="7674684" y="1962643"/>
                  <a:pt x="7652105" y="1963177"/>
                  <a:pt x="7643109" y="1964400"/>
                </a:cubicBezTo>
                <a:lnTo>
                  <a:pt x="7630180" y="1970266"/>
                </a:lnTo>
                <a:lnTo>
                  <a:pt x="7609131" y="1971774"/>
                </a:lnTo>
                <a:cubicBezTo>
                  <a:pt x="7596694" y="1971644"/>
                  <a:pt x="7570258" y="1969757"/>
                  <a:pt x="7555555" y="1969491"/>
                </a:cubicBezTo>
                <a:cubicBezTo>
                  <a:pt x="7541460" y="1966540"/>
                  <a:pt x="7530571" y="1964848"/>
                  <a:pt x="7520919" y="1970177"/>
                </a:cubicBezTo>
                <a:cubicBezTo>
                  <a:pt x="7500295" y="1966884"/>
                  <a:pt x="7480780" y="1949401"/>
                  <a:pt x="7456258" y="1960468"/>
                </a:cubicBezTo>
                <a:cubicBezTo>
                  <a:pt x="7434946" y="1957506"/>
                  <a:pt x="7435772" y="1952500"/>
                  <a:pt x="7393047" y="1952408"/>
                </a:cubicBezTo>
                <a:cubicBezTo>
                  <a:pt x="7356520" y="1952860"/>
                  <a:pt x="7236307" y="1958626"/>
                  <a:pt x="7199912" y="1959913"/>
                </a:cubicBezTo>
                <a:cubicBezTo>
                  <a:pt x="7176501" y="1959942"/>
                  <a:pt x="7160098" y="1958343"/>
                  <a:pt x="7146774" y="1956641"/>
                </a:cubicBezTo>
                <a:lnTo>
                  <a:pt x="7122244" y="1953891"/>
                </a:lnTo>
                <a:lnTo>
                  <a:pt x="7032241" y="1962723"/>
                </a:lnTo>
                <a:cubicBezTo>
                  <a:pt x="6997214" y="1965198"/>
                  <a:pt x="6963725" y="1968396"/>
                  <a:pt x="6941492" y="1976868"/>
                </a:cubicBezTo>
                <a:cubicBezTo>
                  <a:pt x="6947015" y="1970398"/>
                  <a:pt x="6923088" y="1965379"/>
                  <a:pt x="6906514" y="1968589"/>
                </a:cubicBezTo>
                <a:cubicBezTo>
                  <a:pt x="6925890" y="1943204"/>
                  <a:pt x="6840983" y="1991464"/>
                  <a:pt x="6826395" y="1974141"/>
                </a:cubicBezTo>
                <a:cubicBezTo>
                  <a:pt x="6825676" y="1990223"/>
                  <a:pt x="6751393" y="2017492"/>
                  <a:pt x="6716431" y="2004297"/>
                </a:cubicBezTo>
                <a:cubicBezTo>
                  <a:pt x="6663167" y="2007518"/>
                  <a:pt x="6625450" y="2020811"/>
                  <a:pt x="6569607" y="2015496"/>
                </a:cubicBezTo>
                <a:cubicBezTo>
                  <a:pt x="6567874" y="2017648"/>
                  <a:pt x="6565034" y="2019449"/>
                  <a:pt x="6561430" y="2020996"/>
                </a:cubicBezTo>
                <a:lnTo>
                  <a:pt x="6549371" y="2024747"/>
                </a:lnTo>
                <a:lnTo>
                  <a:pt x="6547040" y="2024474"/>
                </a:lnTo>
                <a:cubicBezTo>
                  <a:pt x="6537882" y="2024425"/>
                  <a:pt x="6533193" y="2025332"/>
                  <a:pt x="6530482" y="2026659"/>
                </a:cubicBezTo>
                <a:lnTo>
                  <a:pt x="6528565" y="2028600"/>
                </a:lnTo>
                <a:lnTo>
                  <a:pt x="6517741" y="2030558"/>
                </a:lnTo>
                <a:lnTo>
                  <a:pt x="6497855" y="2035650"/>
                </a:lnTo>
                <a:lnTo>
                  <a:pt x="6492785" y="2035444"/>
                </a:lnTo>
                <a:lnTo>
                  <a:pt x="6460692" y="2041321"/>
                </a:lnTo>
                <a:lnTo>
                  <a:pt x="6459609" y="2040851"/>
                </a:lnTo>
                <a:cubicBezTo>
                  <a:pt x="6456451" y="2039933"/>
                  <a:pt x="6452734" y="2039508"/>
                  <a:pt x="6447765" y="2040102"/>
                </a:cubicBezTo>
                <a:cubicBezTo>
                  <a:pt x="6446007" y="2031126"/>
                  <a:pt x="6441093" y="2037380"/>
                  <a:pt x="6426590" y="2039928"/>
                </a:cubicBezTo>
                <a:cubicBezTo>
                  <a:pt x="6423606" y="2033241"/>
                  <a:pt x="6413230" y="2032925"/>
                  <a:pt x="6401693" y="2033537"/>
                </a:cubicBezTo>
                <a:lnTo>
                  <a:pt x="6387141" y="2033161"/>
                </a:lnTo>
                <a:lnTo>
                  <a:pt x="6357846" y="2036782"/>
                </a:lnTo>
                <a:lnTo>
                  <a:pt x="6342914" y="2037585"/>
                </a:lnTo>
                <a:lnTo>
                  <a:pt x="6336300" y="2038781"/>
                </a:lnTo>
                <a:lnTo>
                  <a:pt x="6317178" y="2038968"/>
                </a:lnTo>
                <a:lnTo>
                  <a:pt x="6161427" y="2047338"/>
                </a:lnTo>
                <a:cubicBezTo>
                  <a:pt x="6147824" y="2057658"/>
                  <a:pt x="6118908" y="2077615"/>
                  <a:pt x="6097339" y="2082438"/>
                </a:cubicBezTo>
                <a:cubicBezTo>
                  <a:pt x="6090149" y="2084046"/>
                  <a:pt x="6083776" y="2083972"/>
                  <a:pt x="6079059" y="2081299"/>
                </a:cubicBezTo>
                <a:cubicBezTo>
                  <a:pt x="6063900" y="2082334"/>
                  <a:pt x="6011621" y="2084537"/>
                  <a:pt x="5998439" y="2070958"/>
                </a:cubicBezTo>
                <a:cubicBezTo>
                  <a:pt x="5976443" y="2071759"/>
                  <a:pt x="5925514" y="2069780"/>
                  <a:pt x="5904290" y="2070255"/>
                </a:cubicBezTo>
                <a:cubicBezTo>
                  <a:pt x="5871515" y="2066244"/>
                  <a:pt x="5843986" y="2088249"/>
                  <a:pt x="5814867" y="2079032"/>
                </a:cubicBezTo>
                <a:cubicBezTo>
                  <a:pt x="5792003" y="2070559"/>
                  <a:pt x="5750009" y="2076273"/>
                  <a:pt x="5725743" y="2070558"/>
                </a:cubicBezTo>
                <a:cubicBezTo>
                  <a:pt x="5716432" y="2058355"/>
                  <a:pt x="5667424" y="2047322"/>
                  <a:pt x="5650546" y="2052412"/>
                </a:cubicBezTo>
                <a:cubicBezTo>
                  <a:pt x="5614627" y="2046084"/>
                  <a:pt x="5608108" y="2028306"/>
                  <a:pt x="5581284" y="2023175"/>
                </a:cubicBezTo>
                <a:lnTo>
                  <a:pt x="5572593" y="2018391"/>
                </a:lnTo>
                <a:lnTo>
                  <a:pt x="5548580" y="2016951"/>
                </a:lnTo>
                <a:cubicBezTo>
                  <a:pt x="5523726" y="2017783"/>
                  <a:pt x="5498337" y="2019663"/>
                  <a:pt x="5471173" y="2018786"/>
                </a:cubicBezTo>
                <a:cubicBezTo>
                  <a:pt x="5447687" y="2003020"/>
                  <a:pt x="5353807" y="2022324"/>
                  <a:pt x="5340320" y="2037611"/>
                </a:cubicBezTo>
                <a:cubicBezTo>
                  <a:pt x="5340015" y="2024215"/>
                  <a:pt x="5271937" y="2042455"/>
                  <a:pt x="5254376" y="2042928"/>
                </a:cubicBezTo>
                <a:cubicBezTo>
                  <a:pt x="5248522" y="2043086"/>
                  <a:pt x="5248281" y="2041270"/>
                  <a:pt x="5258035" y="2035649"/>
                </a:cubicBezTo>
                <a:cubicBezTo>
                  <a:pt x="5239374" y="2037214"/>
                  <a:pt x="5220112" y="2030252"/>
                  <a:pt x="5230622" y="2024576"/>
                </a:cubicBezTo>
                <a:cubicBezTo>
                  <a:pt x="5173932" y="2036724"/>
                  <a:pt x="5090262" y="2024645"/>
                  <a:pt x="5026203" y="2030162"/>
                </a:cubicBezTo>
                <a:cubicBezTo>
                  <a:pt x="4991280" y="2016814"/>
                  <a:pt x="5010212" y="2029164"/>
                  <a:pt x="4973988" y="2026668"/>
                </a:cubicBezTo>
                <a:cubicBezTo>
                  <a:pt x="4983896" y="2038955"/>
                  <a:pt x="4930012" y="2019774"/>
                  <a:pt x="4928030" y="2033642"/>
                </a:cubicBezTo>
                <a:cubicBezTo>
                  <a:pt x="4921501" y="2032748"/>
                  <a:pt x="4915238" y="2031445"/>
                  <a:pt x="4908970" y="2030033"/>
                </a:cubicBezTo>
                <a:lnTo>
                  <a:pt x="4905679" y="2029300"/>
                </a:lnTo>
                <a:lnTo>
                  <a:pt x="4892525" y="2028768"/>
                </a:lnTo>
                <a:lnTo>
                  <a:pt x="4888818" y="2025619"/>
                </a:lnTo>
                <a:lnTo>
                  <a:pt x="4869018" y="2022668"/>
                </a:lnTo>
                <a:cubicBezTo>
                  <a:pt x="4861602" y="2022028"/>
                  <a:pt x="4853622" y="2021880"/>
                  <a:pt x="4844804" y="2022527"/>
                </a:cubicBezTo>
                <a:cubicBezTo>
                  <a:pt x="4823110" y="2028022"/>
                  <a:pt x="4789330" y="2021287"/>
                  <a:pt x="4758778" y="2021694"/>
                </a:cubicBezTo>
                <a:lnTo>
                  <a:pt x="4744748" y="2023396"/>
                </a:lnTo>
                <a:lnTo>
                  <a:pt x="4698956" y="2020558"/>
                </a:lnTo>
                <a:cubicBezTo>
                  <a:pt x="4685921" y="2020008"/>
                  <a:pt x="4672392" y="2019718"/>
                  <a:pt x="4658147" y="2019920"/>
                </a:cubicBezTo>
                <a:lnTo>
                  <a:pt x="4631706" y="2021274"/>
                </a:lnTo>
                <a:lnTo>
                  <a:pt x="4624776" y="2020152"/>
                </a:lnTo>
                <a:cubicBezTo>
                  <a:pt x="4612703" y="2020277"/>
                  <a:pt x="4596727" y="2024226"/>
                  <a:pt x="4598150" y="2019429"/>
                </a:cubicBezTo>
                <a:lnTo>
                  <a:pt x="4584588" y="2021092"/>
                </a:lnTo>
                <a:lnTo>
                  <a:pt x="4571203" y="2017263"/>
                </a:lnTo>
                <a:cubicBezTo>
                  <a:pt x="4569736" y="2016374"/>
                  <a:pt x="4568633" y="2015427"/>
                  <a:pt x="4567930" y="2014458"/>
                </a:cubicBezTo>
                <a:lnTo>
                  <a:pt x="4548984" y="2015717"/>
                </a:lnTo>
                <a:lnTo>
                  <a:pt x="4533451" y="2012976"/>
                </a:lnTo>
                <a:lnTo>
                  <a:pt x="4519910" y="2014768"/>
                </a:lnTo>
                <a:lnTo>
                  <a:pt x="4514290" y="2014364"/>
                </a:lnTo>
                <a:lnTo>
                  <a:pt x="4500320" y="2013007"/>
                </a:lnTo>
                <a:cubicBezTo>
                  <a:pt x="4493159" y="2012056"/>
                  <a:pt x="4485144" y="2010910"/>
                  <a:pt x="4476219" y="2009993"/>
                </a:cubicBezTo>
                <a:lnTo>
                  <a:pt x="4468701" y="2009574"/>
                </a:lnTo>
                <a:lnTo>
                  <a:pt x="4452333" y="2004964"/>
                </a:lnTo>
                <a:cubicBezTo>
                  <a:pt x="4440422" y="2001479"/>
                  <a:pt x="4431048" y="1999130"/>
                  <a:pt x="4420644" y="2001021"/>
                </a:cubicBezTo>
                <a:cubicBezTo>
                  <a:pt x="4402911" y="1996519"/>
                  <a:pt x="4390524" y="1983900"/>
                  <a:pt x="4364856" y="1987267"/>
                </a:cubicBezTo>
                <a:cubicBezTo>
                  <a:pt x="4372645" y="1981550"/>
                  <a:pt x="4336350" y="1986575"/>
                  <a:pt x="4332062" y="1980703"/>
                </a:cubicBezTo>
                <a:cubicBezTo>
                  <a:pt x="4330083" y="1975974"/>
                  <a:pt x="4318612" y="1976397"/>
                  <a:pt x="4309876" y="1974653"/>
                </a:cubicBezTo>
                <a:cubicBezTo>
                  <a:pt x="4303650" y="1969824"/>
                  <a:pt x="4259693" y="1965414"/>
                  <a:pt x="4244391" y="1966109"/>
                </a:cubicBezTo>
                <a:cubicBezTo>
                  <a:pt x="4201255" y="1970914"/>
                  <a:pt x="4166558" y="1951471"/>
                  <a:pt x="4132071" y="1954813"/>
                </a:cubicBezTo>
                <a:cubicBezTo>
                  <a:pt x="4123041" y="1954358"/>
                  <a:pt x="4115554" y="1953263"/>
                  <a:pt x="4109069" y="1951778"/>
                </a:cubicBezTo>
                <a:lnTo>
                  <a:pt x="4092908" y="1946662"/>
                </a:lnTo>
                <a:cubicBezTo>
                  <a:pt x="4092707" y="1945539"/>
                  <a:pt x="4092506" y="1944415"/>
                  <a:pt x="4092306" y="1943291"/>
                </a:cubicBezTo>
                <a:lnTo>
                  <a:pt x="4080234" y="1941219"/>
                </a:lnTo>
                <a:lnTo>
                  <a:pt x="4077778" y="1940145"/>
                </a:lnTo>
                <a:cubicBezTo>
                  <a:pt x="4073105" y="1938081"/>
                  <a:pt x="4068339" y="1936119"/>
                  <a:pt x="4062936" y="1934506"/>
                </a:cubicBezTo>
                <a:cubicBezTo>
                  <a:pt x="4048082" y="1947155"/>
                  <a:pt x="4014523" y="1922869"/>
                  <a:pt x="4012506" y="1935475"/>
                </a:cubicBezTo>
                <a:cubicBezTo>
                  <a:pt x="3980228" y="1928812"/>
                  <a:pt x="3986775" y="1942559"/>
                  <a:pt x="3965880" y="1925968"/>
                </a:cubicBezTo>
                <a:cubicBezTo>
                  <a:pt x="3899515" y="1923414"/>
                  <a:pt x="3830855" y="1902158"/>
                  <a:pt x="3765338" y="1906649"/>
                </a:cubicBezTo>
                <a:cubicBezTo>
                  <a:pt x="3780686" y="1902635"/>
                  <a:pt x="3768784" y="1893856"/>
                  <a:pt x="3749493" y="1893071"/>
                </a:cubicBezTo>
                <a:cubicBezTo>
                  <a:pt x="3807776" y="1876857"/>
                  <a:pt x="3656400" y="1898030"/>
                  <a:pt x="3672704" y="1881383"/>
                </a:cubicBezTo>
                <a:cubicBezTo>
                  <a:pt x="3645532" y="1893973"/>
                  <a:pt x="3537791" y="1900656"/>
                  <a:pt x="3530082" y="1883187"/>
                </a:cubicBezTo>
                <a:cubicBezTo>
                  <a:pt x="3479808" y="1875044"/>
                  <a:pt x="3426017" y="1877998"/>
                  <a:pt x="3387664" y="1862579"/>
                </a:cubicBezTo>
                <a:cubicBezTo>
                  <a:pt x="3382649" y="1863935"/>
                  <a:pt x="3377277" y="1864791"/>
                  <a:pt x="3371681" y="1865293"/>
                </a:cubicBezTo>
                <a:lnTo>
                  <a:pt x="3355305" y="1865842"/>
                </a:lnTo>
                <a:lnTo>
                  <a:pt x="3353790" y="1865158"/>
                </a:lnTo>
                <a:cubicBezTo>
                  <a:pt x="3346144" y="1863282"/>
                  <a:pt x="3340687" y="1863057"/>
                  <a:pt x="3336210" y="1863564"/>
                </a:cubicBezTo>
                <a:lnTo>
                  <a:pt x="3331381" y="1864716"/>
                </a:lnTo>
                <a:lnTo>
                  <a:pt x="3319012" y="1864093"/>
                </a:lnTo>
                <a:lnTo>
                  <a:pt x="3293818" y="1864135"/>
                </a:lnTo>
                <a:lnTo>
                  <a:pt x="3289881" y="1862954"/>
                </a:lnTo>
                <a:lnTo>
                  <a:pt x="3253090" y="1861164"/>
                </a:lnTo>
                <a:cubicBezTo>
                  <a:pt x="3253042" y="1860968"/>
                  <a:pt x="3252996" y="1860771"/>
                  <a:pt x="3252949" y="1860574"/>
                </a:cubicBezTo>
                <a:cubicBezTo>
                  <a:pt x="3251799" y="1859213"/>
                  <a:pt x="3249368" y="1858131"/>
                  <a:pt x="3244187" y="1857604"/>
                </a:cubicBezTo>
                <a:cubicBezTo>
                  <a:pt x="3250860" y="1853873"/>
                  <a:pt x="3250577" y="1852999"/>
                  <a:pt x="3246570" y="1852946"/>
                </a:cubicBezTo>
                <a:lnTo>
                  <a:pt x="3237810" y="1853064"/>
                </a:lnTo>
                <a:lnTo>
                  <a:pt x="3230822" y="1855474"/>
                </a:lnTo>
                <a:cubicBezTo>
                  <a:pt x="3206812" y="1862286"/>
                  <a:pt x="3176733" y="1868865"/>
                  <a:pt x="3136549" y="1874037"/>
                </a:cubicBezTo>
                <a:cubicBezTo>
                  <a:pt x="3081163" y="1880168"/>
                  <a:pt x="2902557" y="1900580"/>
                  <a:pt x="2845754" y="1910932"/>
                </a:cubicBezTo>
                <a:cubicBezTo>
                  <a:pt x="2860822" y="1944376"/>
                  <a:pt x="2813389" y="1905358"/>
                  <a:pt x="2786878" y="1917162"/>
                </a:cubicBezTo>
                <a:cubicBezTo>
                  <a:pt x="2766803" y="1917398"/>
                  <a:pt x="2741628" y="1915886"/>
                  <a:pt x="2725298" y="1912340"/>
                </a:cubicBezTo>
                <a:cubicBezTo>
                  <a:pt x="2716680" y="1911427"/>
                  <a:pt x="2707572" y="1911972"/>
                  <a:pt x="2697754" y="1914863"/>
                </a:cubicBezTo>
                <a:cubicBezTo>
                  <a:pt x="2667185" y="1939014"/>
                  <a:pt x="2622149" y="1926211"/>
                  <a:pt x="2568063" y="1936283"/>
                </a:cubicBezTo>
                <a:cubicBezTo>
                  <a:pt x="2552625" y="1932001"/>
                  <a:pt x="2502682" y="1953378"/>
                  <a:pt x="2489784" y="1943720"/>
                </a:cubicBezTo>
                <a:cubicBezTo>
                  <a:pt x="2478524" y="1943155"/>
                  <a:pt x="2467418" y="1949411"/>
                  <a:pt x="2458978" y="1938095"/>
                </a:cubicBezTo>
                <a:cubicBezTo>
                  <a:pt x="2417552" y="1934639"/>
                  <a:pt x="2366376" y="1931293"/>
                  <a:pt x="2318712" y="1934474"/>
                </a:cubicBezTo>
                <a:cubicBezTo>
                  <a:pt x="2296029" y="1936526"/>
                  <a:pt x="2282069" y="1938434"/>
                  <a:pt x="2268709" y="1940521"/>
                </a:cubicBezTo>
                <a:lnTo>
                  <a:pt x="2264080" y="1941232"/>
                </a:lnTo>
                <a:lnTo>
                  <a:pt x="2254684" y="1943524"/>
                </a:lnTo>
                <a:lnTo>
                  <a:pt x="2252523" y="1943004"/>
                </a:lnTo>
                <a:lnTo>
                  <a:pt x="2173350" y="1929202"/>
                </a:lnTo>
                <a:lnTo>
                  <a:pt x="2155266" y="1920267"/>
                </a:lnTo>
                <a:lnTo>
                  <a:pt x="2091013" y="1914631"/>
                </a:lnTo>
                <a:cubicBezTo>
                  <a:pt x="2033357" y="1920614"/>
                  <a:pt x="2070513" y="1905065"/>
                  <a:pt x="2030712" y="1897690"/>
                </a:cubicBezTo>
                <a:cubicBezTo>
                  <a:pt x="1994539" y="1893055"/>
                  <a:pt x="1958569" y="1883188"/>
                  <a:pt x="1908838" y="1892222"/>
                </a:cubicBezTo>
                <a:cubicBezTo>
                  <a:pt x="1897236" y="1896147"/>
                  <a:pt x="1883338" y="1892415"/>
                  <a:pt x="1877796" y="1883887"/>
                </a:cubicBezTo>
                <a:cubicBezTo>
                  <a:pt x="1876842" y="1882419"/>
                  <a:pt x="1876177" y="1880863"/>
                  <a:pt x="1875824" y="1879265"/>
                </a:cubicBezTo>
                <a:cubicBezTo>
                  <a:pt x="1843474" y="1887199"/>
                  <a:pt x="1841511" y="1873818"/>
                  <a:pt x="1823048" y="1881064"/>
                </a:cubicBezTo>
                <a:cubicBezTo>
                  <a:pt x="1792640" y="1872164"/>
                  <a:pt x="1782358" y="1850450"/>
                  <a:pt x="1765736" y="1856578"/>
                </a:cubicBezTo>
                <a:cubicBezTo>
                  <a:pt x="1753024" y="1849107"/>
                  <a:pt x="1745932" y="1828316"/>
                  <a:pt x="1725669" y="1833744"/>
                </a:cubicBezTo>
                <a:cubicBezTo>
                  <a:pt x="1727428" y="1831405"/>
                  <a:pt x="1726953" y="1830157"/>
                  <a:pt x="1725216" y="1829447"/>
                </a:cubicBezTo>
                <a:lnTo>
                  <a:pt x="1721485" y="1828960"/>
                </a:lnTo>
                <a:lnTo>
                  <a:pt x="1717786" y="1832224"/>
                </a:lnTo>
                <a:cubicBezTo>
                  <a:pt x="1703445" y="1843277"/>
                  <a:pt x="1706547" y="1827935"/>
                  <a:pt x="1689907" y="1825425"/>
                </a:cubicBezTo>
                <a:cubicBezTo>
                  <a:pt x="1682338" y="1823445"/>
                  <a:pt x="1685181" y="1820226"/>
                  <a:pt x="1688093" y="1817391"/>
                </a:cubicBezTo>
                <a:lnTo>
                  <a:pt x="1496789" y="1805297"/>
                </a:lnTo>
                <a:cubicBezTo>
                  <a:pt x="1463551" y="1793913"/>
                  <a:pt x="1426345" y="1786892"/>
                  <a:pt x="1392839" y="1758649"/>
                </a:cubicBezTo>
                <a:cubicBezTo>
                  <a:pt x="1386461" y="1750573"/>
                  <a:pt x="1374031" y="1756918"/>
                  <a:pt x="1360872" y="1752441"/>
                </a:cubicBezTo>
                <a:cubicBezTo>
                  <a:pt x="1347711" y="1747963"/>
                  <a:pt x="1332751" y="1735898"/>
                  <a:pt x="1313885" y="1731785"/>
                </a:cubicBezTo>
                <a:cubicBezTo>
                  <a:pt x="1281989" y="1726305"/>
                  <a:pt x="1256405" y="1739744"/>
                  <a:pt x="1247665" y="1727765"/>
                </a:cubicBezTo>
                <a:cubicBezTo>
                  <a:pt x="1231363" y="1728538"/>
                  <a:pt x="1209120" y="1742556"/>
                  <a:pt x="1196850" y="1729622"/>
                </a:cubicBezTo>
                <a:cubicBezTo>
                  <a:pt x="1195195" y="1740224"/>
                  <a:pt x="1178147" y="1721561"/>
                  <a:pt x="1168728" y="1728550"/>
                </a:cubicBezTo>
                <a:cubicBezTo>
                  <a:pt x="1152073" y="1727193"/>
                  <a:pt x="1122804" y="1725926"/>
                  <a:pt x="1096918" y="1721485"/>
                </a:cubicBezTo>
                <a:lnTo>
                  <a:pt x="1094082" y="1720113"/>
                </a:lnTo>
                <a:lnTo>
                  <a:pt x="1040782" y="1721762"/>
                </a:lnTo>
                <a:cubicBezTo>
                  <a:pt x="987172" y="1722352"/>
                  <a:pt x="1023272" y="1708707"/>
                  <a:pt x="955980" y="1719289"/>
                </a:cubicBezTo>
                <a:cubicBezTo>
                  <a:pt x="948995" y="1714208"/>
                  <a:pt x="940521" y="1713816"/>
                  <a:pt x="926108" y="1715917"/>
                </a:cubicBezTo>
                <a:cubicBezTo>
                  <a:pt x="900077" y="1715834"/>
                  <a:pt x="902688" y="1703436"/>
                  <a:pt x="876049" y="1710422"/>
                </a:cubicBezTo>
                <a:cubicBezTo>
                  <a:pt x="881084" y="1703830"/>
                  <a:pt x="826830" y="1706893"/>
                  <a:pt x="839194" y="1700176"/>
                </a:cubicBezTo>
                <a:cubicBezTo>
                  <a:pt x="822548" y="1693764"/>
                  <a:pt x="813674" y="1703628"/>
                  <a:pt x="797112" y="1698014"/>
                </a:cubicBezTo>
                <a:cubicBezTo>
                  <a:pt x="778195" y="1696418"/>
                  <a:pt x="807647" y="1705364"/>
                  <a:pt x="786610" y="1705455"/>
                </a:cubicBezTo>
                <a:cubicBezTo>
                  <a:pt x="761170" y="1704357"/>
                  <a:pt x="760599" y="1716610"/>
                  <a:pt x="741833" y="1700566"/>
                </a:cubicBezTo>
                <a:lnTo>
                  <a:pt x="673985" y="1692278"/>
                </a:lnTo>
                <a:cubicBezTo>
                  <a:pt x="658515" y="1695829"/>
                  <a:pt x="646395" y="1693620"/>
                  <a:pt x="634665" y="1689550"/>
                </a:cubicBezTo>
                <a:cubicBezTo>
                  <a:pt x="599149" y="1689690"/>
                  <a:pt x="567176" y="1683160"/>
                  <a:pt x="527471" y="1679869"/>
                </a:cubicBezTo>
                <a:cubicBezTo>
                  <a:pt x="484099" y="1683240"/>
                  <a:pt x="462693" y="1671949"/>
                  <a:pt x="420260" y="1668475"/>
                </a:cubicBezTo>
                <a:cubicBezTo>
                  <a:pt x="377482" y="1677390"/>
                  <a:pt x="393500" y="1652730"/>
                  <a:pt x="357630" y="1652142"/>
                </a:cubicBezTo>
                <a:cubicBezTo>
                  <a:pt x="298692" y="1659518"/>
                  <a:pt x="359631" y="1643849"/>
                  <a:pt x="269407" y="1643812"/>
                </a:cubicBezTo>
                <a:cubicBezTo>
                  <a:pt x="264204" y="1645215"/>
                  <a:pt x="253436" y="1643159"/>
                  <a:pt x="254769" y="1641013"/>
                </a:cubicBezTo>
                <a:cubicBezTo>
                  <a:pt x="234996" y="1641090"/>
                  <a:pt x="179093" y="1626583"/>
                  <a:pt x="150763" y="1628143"/>
                </a:cubicBezTo>
                <a:cubicBezTo>
                  <a:pt x="96232" y="1619954"/>
                  <a:pt x="68845" y="1629422"/>
                  <a:pt x="29133" y="1626172"/>
                </a:cubicBezTo>
                <a:lnTo>
                  <a:pt x="0" y="16195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1BB7A0-F78A-05A1-DA6E-8B2F165E2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675" y="494414"/>
            <a:ext cx="10534650" cy="81740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is an LLM?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52DAD6A-1BFC-3FAE-11F1-B018D4E10F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3900" y="2434617"/>
            <a:ext cx="10744200" cy="3787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959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44AE3-4276-8A93-46BC-0209ED9C6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 LLM?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FA72F-1446-476C-D394-3553DC96C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pattern recognition generator trained on over 300 billion words for &gt;$100,000,000</a:t>
            </a:r>
          </a:p>
          <a:p>
            <a:r>
              <a:rPr lang="en-US" dirty="0"/>
              <a:t>Can it “think”</a:t>
            </a:r>
          </a:p>
          <a:p>
            <a:pPr lvl="1"/>
            <a:r>
              <a:rPr lang="en-US" dirty="0"/>
              <a:t>No</a:t>
            </a:r>
          </a:p>
          <a:p>
            <a:r>
              <a:rPr lang="en-US" dirty="0"/>
              <a:t>Can it “read”</a:t>
            </a:r>
          </a:p>
          <a:p>
            <a:pPr lvl="1"/>
            <a:r>
              <a:rPr lang="en-US" dirty="0"/>
              <a:t>Mostly</a:t>
            </a:r>
          </a:p>
          <a:p>
            <a:r>
              <a:rPr lang="en-US" dirty="0"/>
              <a:t>Can it “code”</a:t>
            </a:r>
          </a:p>
          <a:p>
            <a:pPr lvl="1"/>
            <a:r>
              <a:rPr lang="en-US" dirty="0"/>
              <a:t>Most definitely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8815E8-4DE2-3703-662E-8248DF0315B4}"/>
              </a:ext>
            </a:extLst>
          </p:cNvPr>
          <p:cNvSpPr txBox="1"/>
          <p:nvPr/>
        </p:nvSpPr>
        <p:spPr>
          <a:xfrm>
            <a:off x="5514109" y="2847132"/>
            <a:ext cx="48490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What’s the next word?</a:t>
            </a:r>
          </a:p>
          <a:p>
            <a:endParaRPr lang="en-US" dirty="0"/>
          </a:p>
          <a:p>
            <a:r>
              <a:rPr lang="en-US" dirty="0"/>
              <a:t>More or ____</a:t>
            </a:r>
          </a:p>
          <a:p>
            <a:r>
              <a:rPr lang="en-US" dirty="0"/>
              <a:t>Break a _____</a:t>
            </a:r>
          </a:p>
          <a:p>
            <a:r>
              <a:rPr lang="en-US" dirty="0"/>
              <a:t>I’m tired, I’m going to hit the _____</a:t>
            </a:r>
          </a:p>
          <a:p>
            <a:r>
              <a:rPr lang="en-US" dirty="0"/>
              <a:t>Stop beating around the ______</a:t>
            </a:r>
          </a:p>
          <a:p>
            <a:r>
              <a:rPr lang="en-US" dirty="0"/>
              <a:t>Barking up the wrong ______</a:t>
            </a:r>
          </a:p>
          <a:p>
            <a:r>
              <a:rPr lang="en-US" dirty="0"/>
              <a:t>I ______</a:t>
            </a:r>
          </a:p>
        </p:txBody>
      </p:sp>
      <p:pic>
        <p:nvPicPr>
          <p:cNvPr id="6" name="Picture 5" descr="A keyboard on a phone&#10;&#10;Description automatically generated">
            <a:extLst>
              <a:ext uri="{FF2B5EF4-FFF2-40B4-BE49-F238E27FC236}">
                <a16:creationId xmlns:a16="http://schemas.microsoft.com/office/drawing/2014/main" id="{2CD06E36-DF2B-761D-0C4D-BE5C2BF9C2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5074" y="2981641"/>
            <a:ext cx="2394026" cy="226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279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7C47E-A4F9-FE6F-FAA5-C68C1993C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its capabilities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CFD862-0421-67CA-5B71-8DE14C332A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it can do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2ED27E-A69E-41EA-463F-34E5FA01964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Regurgitate information it’s read</a:t>
            </a:r>
          </a:p>
          <a:p>
            <a:r>
              <a:rPr lang="en-US" dirty="0"/>
              <a:t>Sound eerily like a human</a:t>
            </a:r>
          </a:p>
          <a:p>
            <a:r>
              <a:rPr lang="en-US" dirty="0"/>
              <a:t>Explain complicated topics in new ways</a:t>
            </a:r>
          </a:p>
          <a:p>
            <a:r>
              <a:rPr lang="en-US" dirty="0"/>
              <a:t>Help with revising documents</a:t>
            </a:r>
          </a:p>
          <a:p>
            <a:r>
              <a:rPr lang="en-US" dirty="0"/>
              <a:t>Make great outlines for documents given a set of restrictions</a:t>
            </a:r>
          </a:p>
          <a:p>
            <a:r>
              <a:rPr lang="en-US" dirty="0"/>
              <a:t>Make largely functional code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709024-29D3-0E09-CF30-7AF59CA83F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What it can’t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6BFAFD-3B63-98C8-A9F3-E207C0B7D36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Keep your sensitive information secure (in most cases)</a:t>
            </a:r>
          </a:p>
          <a:p>
            <a:r>
              <a:rPr lang="en-US" dirty="0"/>
              <a:t>Solve complex issues related to your research</a:t>
            </a:r>
          </a:p>
          <a:p>
            <a:r>
              <a:rPr lang="en-US" dirty="0"/>
              <a:t>Do your lit review (in most cases)</a:t>
            </a:r>
          </a:p>
          <a:p>
            <a:r>
              <a:rPr lang="en-US" dirty="0"/>
              <a:t>Debug code from your file with over 1000 lines</a:t>
            </a:r>
          </a:p>
          <a:p>
            <a:r>
              <a:rPr lang="en-US" dirty="0"/>
              <a:t>Process your </a:t>
            </a:r>
            <a:r>
              <a:rPr lang="en-US" dirty="0" err="1"/>
              <a:t>powerpoint</a:t>
            </a:r>
            <a:r>
              <a:rPr lang="en-US" dirty="0"/>
              <a:t> slides and generate high quality test questions</a:t>
            </a:r>
          </a:p>
        </p:txBody>
      </p:sp>
    </p:spTree>
    <p:extLst>
      <p:ext uri="{BB962C8B-B14F-4D97-AF65-F5344CB8AC3E}">
        <p14:creationId xmlns:p14="http://schemas.microsoft.com/office/powerpoint/2010/main" val="1706724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C29234-F2A1-02FB-9D94-4D3D2EADB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How do you “Engineer” prompts?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B16A85E-07DB-1CA8-C7D0-F07800E22B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6413414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7488FF9C-57CD-0FF6-14AB-F5403F4E53E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29615" y="1489354"/>
            <a:ext cx="8097380" cy="5039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885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A8AA6-173C-D125-5569-EE3EFF4FC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751907" cy="1325563"/>
          </a:xfrm>
        </p:spPr>
        <p:txBody>
          <a:bodyPr/>
          <a:lstStyle/>
          <a:p>
            <a:r>
              <a:rPr lang="en-US" dirty="0"/>
              <a:t>The problem</a:t>
            </a:r>
          </a:p>
        </p:txBody>
      </p:sp>
      <p:pic>
        <p:nvPicPr>
          <p:cNvPr id="7" name="Content Placeholder 6" descr="A close-up of an ultrasound&#10;&#10;Description automatically generated">
            <a:extLst>
              <a:ext uri="{FF2B5EF4-FFF2-40B4-BE49-F238E27FC236}">
                <a16:creationId xmlns:a16="http://schemas.microsoft.com/office/drawing/2014/main" id="{39E901F2-8A01-1639-62BA-40AD490BFC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81043"/>
            <a:ext cx="5242575" cy="4351338"/>
          </a:xfr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CC33D6B-5D27-7C83-882F-95151D6791A8}"/>
              </a:ext>
            </a:extLst>
          </p:cNvPr>
          <p:cNvCxnSpPr/>
          <p:nvPr/>
        </p:nvCxnSpPr>
        <p:spPr>
          <a:xfrm>
            <a:off x="838200" y="2262909"/>
            <a:ext cx="5257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8AA8197-4DFD-027E-1ACE-00247CD29FD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90558"/>
          <a:stretch/>
        </p:blipFill>
        <p:spPr>
          <a:xfrm>
            <a:off x="1021814" y="6298871"/>
            <a:ext cx="4890572" cy="388007"/>
          </a:xfrm>
          <a:prstGeom prst="rect">
            <a:avLst/>
          </a:prstGeom>
        </p:spPr>
      </p:pic>
      <p:pic>
        <p:nvPicPr>
          <p:cNvPr id="13" name="Picture 12" descr="A close-up of a black and white ultrasound&#10;&#10;Description automatically generated">
            <a:extLst>
              <a:ext uri="{FF2B5EF4-FFF2-40B4-BE49-F238E27FC236}">
                <a16:creationId xmlns:a16="http://schemas.microsoft.com/office/drawing/2014/main" id="{0DDE2021-886C-A4F0-F6CF-02B924160E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4933" y="1881042"/>
            <a:ext cx="5763363" cy="435133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D66BD06-7486-8854-DA53-AD18AABADF5C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86189"/>
          <a:stretch/>
        </p:blipFill>
        <p:spPr>
          <a:xfrm>
            <a:off x="6972777" y="6232381"/>
            <a:ext cx="4488909" cy="5181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DA05F03-CAED-11E8-11E9-2E925DB8F21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12143" y="2340710"/>
            <a:ext cx="5188649" cy="2254379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357AF17B-81AA-CF7B-E00A-5FBDE04CE43F}"/>
              </a:ext>
            </a:extLst>
          </p:cNvPr>
          <p:cNvSpPr txBox="1">
            <a:spLocks/>
          </p:cNvSpPr>
          <p:nvPr/>
        </p:nvSpPr>
        <p:spPr>
          <a:xfrm>
            <a:off x="6972777" y="290338"/>
            <a:ext cx="375190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The solution</a:t>
            </a:r>
          </a:p>
        </p:txBody>
      </p:sp>
    </p:spTree>
    <p:extLst>
      <p:ext uri="{BB962C8B-B14F-4D97-AF65-F5344CB8AC3E}">
        <p14:creationId xmlns:p14="http://schemas.microsoft.com/office/powerpoint/2010/main" val="526610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3F7D8-6CCE-D0BD-6E71-09F60F540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in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E438B-B232-418D-1991-C81D80753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What’s the difference in the code?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714F75-65F0-5313-F762-EAE43BD3B5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2371" y="2674873"/>
            <a:ext cx="5401429" cy="339137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EAD5B8D-1409-207B-2F26-9BFE0D01B5D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6056"/>
          <a:stretch/>
        </p:blipFill>
        <p:spPr>
          <a:xfrm>
            <a:off x="1000497" y="3778485"/>
            <a:ext cx="4532086" cy="2829320"/>
          </a:xfrm>
          <a:prstGeom prst="rect">
            <a:avLst/>
          </a:prstGeom>
        </p:spPr>
      </p:pic>
      <p:pic>
        <p:nvPicPr>
          <p:cNvPr id="9" name="Picture 8" descr="A close-up of an ultrasound&#10;&#10;Description automatically generated">
            <a:extLst>
              <a:ext uri="{FF2B5EF4-FFF2-40B4-BE49-F238E27FC236}">
                <a16:creationId xmlns:a16="http://schemas.microsoft.com/office/drawing/2014/main" id="{725634AD-9D1C-1474-FD43-141240AB49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4263" y="191389"/>
            <a:ext cx="2947882" cy="222565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2F8A329-2409-CDA9-14AF-0E1EA7D3AF1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90829"/>
          <a:stretch/>
        </p:blipFill>
        <p:spPr>
          <a:xfrm>
            <a:off x="8428088" y="2470728"/>
            <a:ext cx="2734057" cy="196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320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312</Words>
  <Application>Microsoft Office PowerPoint</Application>
  <PresentationFormat>Widescreen</PresentationFormat>
  <Paragraphs>55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Making the machine work for you</vt:lpstr>
      <vt:lpstr>What is an LLM?</vt:lpstr>
      <vt:lpstr>What is an LLM?</vt:lpstr>
      <vt:lpstr>What is an LLM?</vt:lpstr>
      <vt:lpstr>What is an LLM?</vt:lpstr>
      <vt:lpstr>What are its capabilities</vt:lpstr>
      <vt:lpstr>How do you “Engineer” prompts?</vt:lpstr>
      <vt:lpstr>The problem</vt:lpstr>
      <vt:lpstr>Now in R</vt:lpstr>
      <vt:lpstr>Now in matlab</vt:lpstr>
      <vt:lpstr>New features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Goss, Dante Damond (nxq9uz)</dc:creator>
  <cp:lastModifiedBy>Goss, Dante Damond (nxq9uz)</cp:lastModifiedBy>
  <cp:revision>1</cp:revision>
  <dcterms:created xsi:type="dcterms:W3CDTF">2024-10-31T15:22:47Z</dcterms:created>
  <dcterms:modified xsi:type="dcterms:W3CDTF">2024-10-31T18:03:06Z</dcterms:modified>
</cp:coreProperties>
</file>